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0" r:id="rId2"/>
    <p:sldId id="257" r:id="rId3"/>
    <p:sldId id="339" r:id="rId4"/>
    <p:sldId id="318" r:id="rId5"/>
    <p:sldId id="259" r:id="rId6"/>
    <p:sldId id="322" r:id="rId7"/>
    <p:sldId id="260" r:id="rId8"/>
    <p:sldId id="340" r:id="rId9"/>
    <p:sldId id="349" r:id="rId10"/>
    <p:sldId id="341" r:id="rId11"/>
    <p:sldId id="344" r:id="rId12"/>
    <p:sldId id="346" r:id="rId13"/>
    <p:sldId id="350" r:id="rId14"/>
    <p:sldId id="352" r:id="rId15"/>
    <p:sldId id="366" r:id="rId16"/>
    <p:sldId id="351" r:id="rId17"/>
    <p:sldId id="354" r:id="rId18"/>
    <p:sldId id="360" r:id="rId19"/>
    <p:sldId id="361" r:id="rId20"/>
    <p:sldId id="362" r:id="rId21"/>
    <p:sldId id="363" r:id="rId22"/>
    <p:sldId id="364" r:id="rId23"/>
    <p:sldId id="272" r:id="rId24"/>
    <p:sldId id="365" r:id="rId25"/>
    <p:sldId id="358" r:id="rId26"/>
    <p:sldId id="282" r:id="rId27"/>
    <p:sldId id="3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F44"/>
    <a:srgbClr val="2A5279"/>
    <a:srgbClr val="461215"/>
    <a:srgbClr val="FAA634"/>
    <a:srgbClr val="287F80"/>
    <a:srgbClr val="C47129"/>
    <a:srgbClr val="7E151C"/>
    <a:srgbClr val="4BA3AB"/>
    <a:srgbClr val="0A1823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6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6BA-5757-4350-B363-16F5B04A2E21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6541E-48C4-4B12-A714-8303CACC7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12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05F20-0049-4EBE-99E3-E4434F5DFDB1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67A46-605A-4099-80B8-1029556F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1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Latency – how long to fulfill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term SLA is overloaded and taken on a number of meanings depending on context.</a:t>
            </a:r>
            <a:br>
              <a:rPr lang="en-US"/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Indicator (SLI)  – quantitative measure of some aspect of a service that is provided (e.g., latency, throughput, availability)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Objective (SLO) - a target value \ that sets expectations on how a service will perform (measured by SLIs).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97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Latency – how long to fulfill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term SLA is overloaded and taken on a number of meanings depending on context.</a:t>
            </a:r>
            <a:br>
              <a:rPr lang="en-US"/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Indicator (SLI)  – quantitative measure of some aspect of a service that is provided (e.g., latency, throughput, availability)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Objective (SLO) - a target value \ that sets expectations on how a service will perform (measured by SLIs).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Latency – how long to fulfill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term SLA is overloaded and taken on a number of meanings depending on context.</a:t>
            </a:r>
            <a:br>
              <a:rPr lang="en-US"/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Indicator (SLI)  – quantitative measure of some aspect of a service that is provided (e.g., latency, throughput, availability)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Objective (SLO) - a target value \ that sets expectations on how a service will perform (measured by SLIs).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194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Latency – how long to fulfill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term SLA is overloaded and taken on a number of meanings depending on context.</a:t>
            </a:r>
            <a:br>
              <a:rPr lang="en-US"/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Indicator (SLI)  – quantitative measure of some aspect of a service that is provided (e.g., latency, throughput, availability)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Objective (SLO) - a target value \ that sets expectations on how a service will perform (measured by SLIs).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76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Latency – how long to fulfill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term SLA is overloaded and taken on a number of meanings depending on context.</a:t>
            </a:r>
            <a:br>
              <a:rPr lang="en-US"/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Indicator (SLI)  – quantitative measure of some aspect of a service that is provided (e.g., latency, throughput, availability)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Objective (SLO) - a target value \ that sets expectations on how a service will perform (measured by SLIs).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019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Latency – how long to fulfill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term SLA is overloaded and taken on a number of meanings depending on context.</a:t>
            </a:r>
            <a:br>
              <a:rPr lang="en-US"/>
            </a:b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Indicator (SLI)  – quantitative measure of some aspect of a service that is provided (e.g., latency, throughput, availability)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Level Objective (SLO) - a target value \ that sets expectations on how a service will perform (measured by SLIs).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634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194" y="400113"/>
            <a:ext cx="6060380" cy="60577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-1" y="0"/>
            <a:ext cx="6768446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2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86739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4000"/>
                </a:schemeClr>
              </a:gs>
              <a:gs pos="76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H="1">
            <a:off x="6073141" y="5397016"/>
            <a:ext cx="45719" cy="1117600"/>
          </a:xfrm>
          <a:prstGeom prst="rect">
            <a:avLst/>
          </a:prstGeom>
          <a:solidFill>
            <a:srgbClr val="7E1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818" y="5488033"/>
            <a:ext cx="3964502" cy="84911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921397" y="5082811"/>
            <a:ext cx="4614214" cy="1430509"/>
          </a:xfrm>
        </p:spPr>
        <p:txBody>
          <a:bodyPr>
            <a:normAutofit/>
          </a:bodyPr>
          <a:lstStyle>
            <a:lvl1pPr>
              <a:defRPr sz="3600">
                <a:solidFill>
                  <a:srgbClr val="2A5279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962208" y="6045438"/>
            <a:ext cx="4532591" cy="467882"/>
          </a:xfrm>
        </p:spPr>
        <p:txBody>
          <a:bodyPr>
            <a:normAutofit/>
          </a:bodyPr>
          <a:lstStyle>
            <a:lvl1pPr marL="0" indent="0" algn="l">
              <a:buNone/>
              <a:defRPr sz="1600" b="1" strike="noStrike" spc="0">
                <a:solidFill>
                  <a:srgbClr val="7E151C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1470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3175" y="-3175"/>
            <a:ext cx="12192000" cy="6861175"/>
            <a:chOff x="-3175" y="-3175"/>
            <a:chExt cx="12192000" cy="6861175"/>
          </a:xfrm>
        </p:grpSpPr>
        <p:grpSp>
          <p:nvGrpSpPr>
            <p:cNvPr id="8" name="Group 7"/>
            <p:cNvGrpSpPr/>
            <p:nvPr/>
          </p:nvGrpSpPr>
          <p:grpSpPr>
            <a:xfrm>
              <a:off x="-3175" y="-3175"/>
              <a:ext cx="12192000" cy="6861175"/>
              <a:chOff x="-3175" y="-3175"/>
              <a:chExt cx="12192000" cy="6861175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-3175" y="-3175"/>
                <a:ext cx="12192000" cy="6861175"/>
                <a:chOff x="-3175" y="-3175"/>
                <a:chExt cx="12192000" cy="6861175"/>
              </a:xfrm>
              <a:solidFill>
                <a:srgbClr val="0A1823"/>
              </a:solidFill>
            </p:grpSpPr>
            <p:sp>
              <p:nvSpPr>
                <p:cNvPr id="12" name="Freeform 5"/>
                <p:cNvSpPr>
                  <a:spLocks/>
                </p:cNvSpPr>
                <p:nvPr/>
              </p:nvSpPr>
              <p:spPr bwMode="auto">
                <a:xfrm>
                  <a:off x="7378700" y="3921125"/>
                  <a:ext cx="1924050" cy="1108075"/>
                </a:xfrm>
                <a:custGeom>
                  <a:avLst/>
                  <a:gdLst>
                    <a:gd name="T0" fmla="*/ 435 w 606"/>
                    <a:gd name="T1" fmla="*/ 105 h 349"/>
                    <a:gd name="T2" fmla="*/ 335 w 606"/>
                    <a:gd name="T3" fmla="*/ 108 h 349"/>
                    <a:gd name="T4" fmla="*/ 180 w 606"/>
                    <a:gd name="T5" fmla="*/ 82 h 349"/>
                    <a:gd name="T6" fmla="*/ 179 w 606"/>
                    <a:gd name="T7" fmla="*/ 82 h 349"/>
                    <a:gd name="T8" fmla="*/ 171 w 606"/>
                    <a:gd name="T9" fmla="*/ 80 h 349"/>
                    <a:gd name="T10" fmla="*/ 169 w 606"/>
                    <a:gd name="T11" fmla="*/ 80 h 349"/>
                    <a:gd name="T12" fmla="*/ 132 w 606"/>
                    <a:gd name="T13" fmla="*/ 68 h 349"/>
                    <a:gd name="T14" fmla="*/ 11 w 606"/>
                    <a:gd name="T15" fmla="*/ 2 h 349"/>
                    <a:gd name="T16" fmla="*/ 8 w 606"/>
                    <a:gd name="T17" fmla="*/ 0 h 349"/>
                    <a:gd name="T18" fmla="*/ 8 w 606"/>
                    <a:gd name="T19" fmla="*/ 4 h 349"/>
                    <a:gd name="T20" fmla="*/ 3 w 606"/>
                    <a:gd name="T21" fmla="*/ 85 h 349"/>
                    <a:gd name="T22" fmla="*/ 34 w 606"/>
                    <a:gd name="T23" fmla="*/ 195 h 349"/>
                    <a:gd name="T24" fmla="*/ 85 w 606"/>
                    <a:gd name="T25" fmla="*/ 266 h 349"/>
                    <a:gd name="T26" fmla="*/ 207 w 606"/>
                    <a:gd name="T27" fmla="*/ 335 h 349"/>
                    <a:gd name="T28" fmla="*/ 290 w 606"/>
                    <a:gd name="T29" fmla="*/ 347 h 349"/>
                    <a:gd name="T30" fmla="*/ 424 w 606"/>
                    <a:gd name="T31" fmla="*/ 325 h 349"/>
                    <a:gd name="T32" fmla="*/ 529 w 606"/>
                    <a:gd name="T33" fmla="*/ 249 h 349"/>
                    <a:gd name="T34" fmla="*/ 537 w 606"/>
                    <a:gd name="T35" fmla="*/ 241 h 349"/>
                    <a:gd name="T36" fmla="*/ 538 w 606"/>
                    <a:gd name="T37" fmla="*/ 241 h 349"/>
                    <a:gd name="T38" fmla="*/ 545 w 606"/>
                    <a:gd name="T39" fmla="*/ 231 h 349"/>
                    <a:gd name="T40" fmla="*/ 546 w 606"/>
                    <a:gd name="T41" fmla="*/ 228 h 349"/>
                    <a:gd name="T42" fmla="*/ 573 w 606"/>
                    <a:gd name="T43" fmla="*/ 181 h 349"/>
                    <a:gd name="T44" fmla="*/ 606 w 606"/>
                    <a:gd name="T45" fmla="*/ 74 h 349"/>
                    <a:gd name="T46" fmla="*/ 606 w 606"/>
                    <a:gd name="T47" fmla="*/ 69 h 349"/>
                    <a:gd name="T48" fmla="*/ 518 w 606"/>
                    <a:gd name="T49" fmla="*/ 93 h 349"/>
                    <a:gd name="T50" fmla="*/ 435 w 606"/>
                    <a:gd name="T51" fmla="*/ 105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06" h="349">
                      <a:moveTo>
                        <a:pt x="435" y="105"/>
                      </a:moveTo>
                      <a:cubicBezTo>
                        <a:pt x="402" y="108"/>
                        <a:pt x="368" y="109"/>
                        <a:pt x="335" y="108"/>
                      </a:cubicBezTo>
                      <a:cubicBezTo>
                        <a:pt x="282" y="105"/>
                        <a:pt x="231" y="97"/>
                        <a:pt x="180" y="82"/>
                      </a:cubicBezTo>
                      <a:cubicBezTo>
                        <a:pt x="180" y="82"/>
                        <a:pt x="179" y="82"/>
                        <a:pt x="179" y="82"/>
                      </a:cubicBezTo>
                      <a:cubicBezTo>
                        <a:pt x="176" y="81"/>
                        <a:pt x="174" y="81"/>
                        <a:pt x="171" y="80"/>
                      </a:cubicBezTo>
                      <a:cubicBezTo>
                        <a:pt x="170" y="80"/>
                        <a:pt x="170" y="80"/>
                        <a:pt x="169" y="80"/>
                      </a:cubicBezTo>
                      <a:cubicBezTo>
                        <a:pt x="156" y="78"/>
                        <a:pt x="144" y="73"/>
                        <a:pt x="132" y="68"/>
                      </a:cubicBezTo>
                      <a:cubicBezTo>
                        <a:pt x="88" y="52"/>
                        <a:pt x="48" y="30"/>
                        <a:pt x="11" y="2"/>
                      </a:cubicBezTo>
                      <a:cubicBezTo>
                        <a:pt x="10" y="1"/>
                        <a:pt x="9" y="0"/>
                        <a:pt x="8" y="0"/>
                      </a:cubicBezTo>
                      <a:cubicBezTo>
                        <a:pt x="8" y="1"/>
                        <a:pt x="8" y="3"/>
                        <a:pt x="8" y="4"/>
                      </a:cubicBezTo>
                      <a:cubicBezTo>
                        <a:pt x="2" y="31"/>
                        <a:pt x="0" y="58"/>
                        <a:pt x="3" y="85"/>
                      </a:cubicBezTo>
                      <a:cubicBezTo>
                        <a:pt x="6" y="124"/>
                        <a:pt x="16" y="160"/>
                        <a:pt x="34" y="195"/>
                      </a:cubicBezTo>
                      <a:cubicBezTo>
                        <a:pt x="48" y="221"/>
                        <a:pt x="64" y="245"/>
                        <a:pt x="85" y="266"/>
                      </a:cubicBezTo>
                      <a:cubicBezTo>
                        <a:pt x="119" y="300"/>
                        <a:pt x="160" y="323"/>
                        <a:pt x="207" y="335"/>
                      </a:cubicBezTo>
                      <a:cubicBezTo>
                        <a:pt x="234" y="342"/>
                        <a:pt x="262" y="346"/>
                        <a:pt x="290" y="347"/>
                      </a:cubicBezTo>
                      <a:cubicBezTo>
                        <a:pt x="336" y="349"/>
                        <a:pt x="381" y="343"/>
                        <a:pt x="424" y="325"/>
                      </a:cubicBezTo>
                      <a:cubicBezTo>
                        <a:pt x="466" y="308"/>
                        <a:pt x="500" y="282"/>
                        <a:pt x="529" y="249"/>
                      </a:cubicBezTo>
                      <a:cubicBezTo>
                        <a:pt x="531" y="246"/>
                        <a:pt x="533" y="242"/>
                        <a:pt x="537" y="241"/>
                      </a:cubicBezTo>
                      <a:cubicBezTo>
                        <a:pt x="537" y="241"/>
                        <a:pt x="537" y="241"/>
                        <a:pt x="538" y="241"/>
                      </a:cubicBezTo>
                      <a:cubicBezTo>
                        <a:pt x="540" y="238"/>
                        <a:pt x="542" y="235"/>
                        <a:pt x="545" y="231"/>
                      </a:cubicBezTo>
                      <a:cubicBezTo>
                        <a:pt x="545" y="230"/>
                        <a:pt x="546" y="229"/>
                        <a:pt x="546" y="228"/>
                      </a:cubicBezTo>
                      <a:cubicBezTo>
                        <a:pt x="555" y="213"/>
                        <a:pt x="565" y="198"/>
                        <a:pt x="573" y="181"/>
                      </a:cubicBezTo>
                      <a:cubicBezTo>
                        <a:pt x="589" y="147"/>
                        <a:pt x="600" y="112"/>
                        <a:pt x="606" y="74"/>
                      </a:cubicBezTo>
                      <a:cubicBezTo>
                        <a:pt x="606" y="73"/>
                        <a:pt x="606" y="71"/>
                        <a:pt x="606" y="69"/>
                      </a:cubicBezTo>
                      <a:cubicBezTo>
                        <a:pt x="577" y="79"/>
                        <a:pt x="548" y="87"/>
                        <a:pt x="518" y="93"/>
                      </a:cubicBezTo>
                      <a:cubicBezTo>
                        <a:pt x="491" y="99"/>
                        <a:pt x="463" y="103"/>
                        <a:pt x="435" y="105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"/>
                <p:cNvSpPr>
                  <a:spLocks/>
                </p:cNvSpPr>
                <p:nvPr/>
              </p:nvSpPr>
              <p:spPr bwMode="auto">
                <a:xfrm>
                  <a:off x="8620125" y="3070225"/>
                  <a:ext cx="688975" cy="711200"/>
                </a:xfrm>
                <a:custGeom>
                  <a:avLst/>
                  <a:gdLst>
                    <a:gd name="T0" fmla="*/ 188 w 217"/>
                    <a:gd name="T1" fmla="*/ 8 h 224"/>
                    <a:gd name="T2" fmla="*/ 187 w 217"/>
                    <a:gd name="T3" fmla="*/ 0 h 224"/>
                    <a:gd name="T4" fmla="*/ 171 w 217"/>
                    <a:gd name="T5" fmla="*/ 3 h 224"/>
                    <a:gd name="T6" fmla="*/ 9 w 217"/>
                    <a:gd name="T7" fmla="*/ 37 h 224"/>
                    <a:gd name="T8" fmla="*/ 1 w 217"/>
                    <a:gd name="T9" fmla="*/ 37 h 224"/>
                    <a:gd name="T10" fmla="*/ 0 w 217"/>
                    <a:gd name="T11" fmla="*/ 36 h 224"/>
                    <a:gd name="T12" fmla="*/ 0 w 217"/>
                    <a:gd name="T13" fmla="*/ 37 h 224"/>
                    <a:gd name="T14" fmla="*/ 0 w 217"/>
                    <a:gd name="T15" fmla="*/ 37 h 224"/>
                    <a:gd name="T16" fmla="*/ 0 w 217"/>
                    <a:gd name="T17" fmla="*/ 39 h 224"/>
                    <a:gd name="T18" fmla="*/ 15 w 217"/>
                    <a:gd name="T19" fmla="*/ 144 h 224"/>
                    <a:gd name="T20" fmla="*/ 33 w 217"/>
                    <a:gd name="T21" fmla="*/ 214 h 224"/>
                    <a:gd name="T22" fmla="*/ 34 w 217"/>
                    <a:gd name="T23" fmla="*/ 222 h 224"/>
                    <a:gd name="T24" fmla="*/ 33 w 217"/>
                    <a:gd name="T25" fmla="*/ 223 h 224"/>
                    <a:gd name="T26" fmla="*/ 34 w 217"/>
                    <a:gd name="T27" fmla="*/ 223 h 224"/>
                    <a:gd name="T28" fmla="*/ 34 w 217"/>
                    <a:gd name="T29" fmla="*/ 224 h 224"/>
                    <a:gd name="T30" fmla="*/ 34 w 217"/>
                    <a:gd name="T31" fmla="*/ 224 h 224"/>
                    <a:gd name="T32" fmla="*/ 34 w 217"/>
                    <a:gd name="T33" fmla="*/ 223 h 224"/>
                    <a:gd name="T34" fmla="*/ 53 w 217"/>
                    <a:gd name="T35" fmla="*/ 221 h 224"/>
                    <a:gd name="T36" fmla="*/ 61 w 217"/>
                    <a:gd name="T37" fmla="*/ 221 h 224"/>
                    <a:gd name="T38" fmla="*/ 63 w 217"/>
                    <a:gd name="T39" fmla="*/ 221 h 224"/>
                    <a:gd name="T40" fmla="*/ 68 w 217"/>
                    <a:gd name="T41" fmla="*/ 220 h 224"/>
                    <a:gd name="T42" fmla="*/ 70 w 217"/>
                    <a:gd name="T43" fmla="*/ 220 h 224"/>
                    <a:gd name="T44" fmla="*/ 72 w 217"/>
                    <a:gd name="T45" fmla="*/ 220 h 224"/>
                    <a:gd name="T46" fmla="*/ 76 w 217"/>
                    <a:gd name="T47" fmla="*/ 219 h 224"/>
                    <a:gd name="T48" fmla="*/ 90 w 217"/>
                    <a:gd name="T49" fmla="*/ 217 h 224"/>
                    <a:gd name="T50" fmla="*/ 90 w 217"/>
                    <a:gd name="T51" fmla="*/ 217 h 224"/>
                    <a:gd name="T52" fmla="*/ 93 w 217"/>
                    <a:gd name="T53" fmla="*/ 216 h 224"/>
                    <a:gd name="T54" fmla="*/ 97 w 217"/>
                    <a:gd name="T55" fmla="*/ 216 h 224"/>
                    <a:gd name="T56" fmla="*/ 157 w 217"/>
                    <a:gd name="T57" fmla="*/ 202 h 224"/>
                    <a:gd name="T58" fmla="*/ 212 w 217"/>
                    <a:gd name="T59" fmla="*/ 186 h 224"/>
                    <a:gd name="T60" fmla="*/ 215 w 217"/>
                    <a:gd name="T61" fmla="*/ 186 h 224"/>
                    <a:gd name="T62" fmla="*/ 217 w 217"/>
                    <a:gd name="T63" fmla="*/ 185 h 224"/>
                    <a:gd name="T64" fmla="*/ 196 w 217"/>
                    <a:gd name="T65" fmla="*/ 43 h 224"/>
                    <a:gd name="T66" fmla="*/ 188 w 217"/>
                    <a:gd name="T67" fmla="*/ 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17" h="224">
                      <a:moveTo>
                        <a:pt x="188" y="8"/>
                      </a:moveTo>
                      <a:cubicBezTo>
                        <a:pt x="187" y="6"/>
                        <a:pt x="186" y="3"/>
                        <a:pt x="187" y="0"/>
                      </a:cubicBezTo>
                      <a:cubicBezTo>
                        <a:pt x="182" y="3"/>
                        <a:pt x="176" y="3"/>
                        <a:pt x="171" y="3"/>
                      </a:cubicBezTo>
                      <a:cubicBezTo>
                        <a:pt x="116" y="10"/>
                        <a:pt x="62" y="21"/>
                        <a:pt x="9" y="37"/>
                      </a:cubicBezTo>
                      <a:cubicBezTo>
                        <a:pt x="6" y="37"/>
                        <a:pt x="4" y="38"/>
                        <a:pt x="1" y="37"/>
                      </a:cubicBezTo>
                      <a:cubicBezTo>
                        <a:pt x="0" y="37"/>
                        <a:pt x="0" y="37"/>
                        <a:pt x="0" y="36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38"/>
                        <a:pt x="0" y="38"/>
                        <a:pt x="0" y="39"/>
                      </a:cubicBezTo>
                      <a:cubicBezTo>
                        <a:pt x="3" y="74"/>
                        <a:pt x="8" y="109"/>
                        <a:pt x="15" y="144"/>
                      </a:cubicBezTo>
                      <a:cubicBezTo>
                        <a:pt x="20" y="168"/>
                        <a:pt x="26" y="191"/>
                        <a:pt x="33" y="214"/>
                      </a:cubicBezTo>
                      <a:cubicBezTo>
                        <a:pt x="34" y="217"/>
                        <a:pt x="35" y="219"/>
                        <a:pt x="34" y="222"/>
                      </a:cubicBezTo>
                      <a:cubicBezTo>
                        <a:pt x="34" y="222"/>
                        <a:pt x="33" y="222"/>
                        <a:pt x="33" y="223"/>
                      </a:cubicBezTo>
                      <a:cubicBezTo>
                        <a:pt x="33" y="223"/>
                        <a:pt x="33" y="223"/>
                        <a:pt x="34" y="223"/>
                      </a:cubicBezTo>
                      <a:cubicBezTo>
                        <a:pt x="34" y="223"/>
                        <a:pt x="34" y="223"/>
                        <a:pt x="34" y="224"/>
                      </a:cubicBezTo>
                      <a:cubicBezTo>
                        <a:pt x="34" y="224"/>
                        <a:pt x="34" y="224"/>
                        <a:pt x="34" y="224"/>
                      </a:cubicBezTo>
                      <a:cubicBezTo>
                        <a:pt x="34" y="223"/>
                        <a:pt x="34" y="224"/>
                        <a:pt x="34" y="223"/>
                      </a:cubicBezTo>
                      <a:cubicBezTo>
                        <a:pt x="40" y="221"/>
                        <a:pt x="47" y="221"/>
                        <a:pt x="53" y="221"/>
                      </a:cubicBezTo>
                      <a:cubicBezTo>
                        <a:pt x="56" y="221"/>
                        <a:pt x="58" y="221"/>
                        <a:pt x="61" y="221"/>
                      </a:cubicBezTo>
                      <a:cubicBezTo>
                        <a:pt x="62" y="221"/>
                        <a:pt x="62" y="221"/>
                        <a:pt x="63" y="221"/>
                      </a:cubicBezTo>
                      <a:cubicBezTo>
                        <a:pt x="65" y="220"/>
                        <a:pt x="66" y="220"/>
                        <a:pt x="68" y="220"/>
                      </a:cubicBezTo>
                      <a:cubicBezTo>
                        <a:pt x="69" y="220"/>
                        <a:pt x="69" y="220"/>
                        <a:pt x="70" y="220"/>
                      </a:cubicBezTo>
                      <a:cubicBezTo>
                        <a:pt x="70" y="220"/>
                        <a:pt x="71" y="219"/>
                        <a:pt x="72" y="220"/>
                      </a:cubicBezTo>
                      <a:cubicBezTo>
                        <a:pt x="73" y="219"/>
                        <a:pt x="74" y="219"/>
                        <a:pt x="76" y="219"/>
                      </a:cubicBezTo>
                      <a:cubicBezTo>
                        <a:pt x="81" y="218"/>
                        <a:pt x="85" y="217"/>
                        <a:pt x="90" y="217"/>
                      </a:cubicBezTo>
                      <a:cubicBezTo>
                        <a:pt x="90" y="217"/>
                        <a:pt x="90" y="217"/>
                        <a:pt x="90" y="217"/>
                      </a:cubicBezTo>
                      <a:cubicBezTo>
                        <a:pt x="91" y="217"/>
                        <a:pt x="92" y="217"/>
                        <a:pt x="93" y="216"/>
                      </a:cubicBezTo>
                      <a:cubicBezTo>
                        <a:pt x="94" y="216"/>
                        <a:pt x="95" y="215"/>
                        <a:pt x="97" y="216"/>
                      </a:cubicBezTo>
                      <a:cubicBezTo>
                        <a:pt x="117" y="212"/>
                        <a:pt x="137" y="207"/>
                        <a:pt x="157" y="202"/>
                      </a:cubicBezTo>
                      <a:cubicBezTo>
                        <a:pt x="176" y="198"/>
                        <a:pt x="194" y="192"/>
                        <a:pt x="212" y="186"/>
                      </a:cubicBezTo>
                      <a:cubicBezTo>
                        <a:pt x="213" y="186"/>
                        <a:pt x="214" y="186"/>
                        <a:pt x="215" y="186"/>
                      </a:cubicBezTo>
                      <a:cubicBezTo>
                        <a:pt x="215" y="185"/>
                        <a:pt x="216" y="185"/>
                        <a:pt x="217" y="185"/>
                      </a:cubicBezTo>
                      <a:cubicBezTo>
                        <a:pt x="213" y="137"/>
                        <a:pt x="206" y="90"/>
                        <a:pt x="196" y="43"/>
                      </a:cubicBezTo>
                      <a:cubicBezTo>
                        <a:pt x="193" y="31"/>
                        <a:pt x="191" y="20"/>
                        <a:pt x="188" y="8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7"/>
                <p:cNvSpPr>
                  <a:spLocks/>
                </p:cNvSpPr>
                <p:nvPr/>
              </p:nvSpPr>
              <p:spPr bwMode="auto">
                <a:xfrm>
                  <a:off x="8636000" y="1825625"/>
                  <a:ext cx="1930400" cy="1108075"/>
                </a:xfrm>
                <a:custGeom>
                  <a:avLst/>
                  <a:gdLst>
                    <a:gd name="T0" fmla="*/ 441 w 608"/>
                    <a:gd name="T1" fmla="*/ 270 h 349"/>
                    <a:gd name="T2" fmla="*/ 443 w 608"/>
                    <a:gd name="T3" fmla="*/ 270 h 349"/>
                    <a:gd name="T4" fmla="*/ 445 w 608"/>
                    <a:gd name="T5" fmla="*/ 270 h 349"/>
                    <a:gd name="T6" fmla="*/ 466 w 608"/>
                    <a:gd name="T7" fmla="*/ 277 h 349"/>
                    <a:gd name="T8" fmla="*/ 600 w 608"/>
                    <a:gd name="T9" fmla="*/ 349 h 349"/>
                    <a:gd name="T10" fmla="*/ 601 w 608"/>
                    <a:gd name="T11" fmla="*/ 341 h 349"/>
                    <a:gd name="T12" fmla="*/ 606 w 608"/>
                    <a:gd name="T13" fmla="*/ 276 h 349"/>
                    <a:gd name="T14" fmla="*/ 560 w 608"/>
                    <a:gd name="T15" fmla="*/ 131 h 349"/>
                    <a:gd name="T16" fmla="*/ 523 w 608"/>
                    <a:gd name="T17" fmla="*/ 83 h 349"/>
                    <a:gd name="T18" fmla="*/ 404 w 608"/>
                    <a:gd name="T19" fmla="*/ 15 h 349"/>
                    <a:gd name="T20" fmla="*/ 321 w 608"/>
                    <a:gd name="T21" fmla="*/ 2 h 349"/>
                    <a:gd name="T22" fmla="*/ 219 w 608"/>
                    <a:gd name="T23" fmla="*/ 12 h 349"/>
                    <a:gd name="T24" fmla="*/ 107 w 608"/>
                    <a:gd name="T25" fmla="*/ 71 h 349"/>
                    <a:gd name="T26" fmla="*/ 74 w 608"/>
                    <a:gd name="T27" fmla="*/ 105 h 349"/>
                    <a:gd name="T28" fmla="*/ 69 w 608"/>
                    <a:gd name="T29" fmla="*/ 110 h 349"/>
                    <a:gd name="T30" fmla="*/ 69 w 608"/>
                    <a:gd name="T31" fmla="*/ 110 h 349"/>
                    <a:gd name="T32" fmla="*/ 51 w 608"/>
                    <a:gd name="T33" fmla="*/ 138 h 349"/>
                    <a:gd name="T34" fmla="*/ 2 w 608"/>
                    <a:gd name="T35" fmla="*/ 275 h 349"/>
                    <a:gd name="T36" fmla="*/ 0 w 608"/>
                    <a:gd name="T37" fmla="*/ 282 h 349"/>
                    <a:gd name="T38" fmla="*/ 58 w 608"/>
                    <a:gd name="T39" fmla="*/ 267 h 349"/>
                    <a:gd name="T40" fmla="*/ 157 w 608"/>
                    <a:gd name="T41" fmla="*/ 250 h 349"/>
                    <a:gd name="T42" fmla="*/ 288 w 608"/>
                    <a:gd name="T43" fmla="*/ 244 h 349"/>
                    <a:gd name="T44" fmla="*/ 441 w 608"/>
                    <a:gd name="T45" fmla="*/ 270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08" h="349">
                      <a:moveTo>
                        <a:pt x="441" y="270"/>
                      </a:moveTo>
                      <a:cubicBezTo>
                        <a:pt x="441" y="270"/>
                        <a:pt x="442" y="270"/>
                        <a:pt x="443" y="270"/>
                      </a:cubicBezTo>
                      <a:cubicBezTo>
                        <a:pt x="443" y="270"/>
                        <a:pt x="444" y="270"/>
                        <a:pt x="445" y="270"/>
                      </a:cubicBezTo>
                      <a:cubicBezTo>
                        <a:pt x="453" y="271"/>
                        <a:pt x="459" y="274"/>
                        <a:pt x="466" y="277"/>
                      </a:cubicBezTo>
                      <a:cubicBezTo>
                        <a:pt x="514" y="294"/>
                        <a:pt x="559" y="317"/>
                        <a:pt x="600" y="349"/>
                      </a:cubicBezTo>
                      <a:cubicBezTo>
                        <a:pt x="600" y="346"/>
                        <a:pt x="601" y="344"/>
                        <a:pt x="601" y="341"/>
                      </a:cubicBezTo>
                      <a:cubicBezTo>
                        <a:pt x="606" y="320"/>
                        <a:pt x="608" y="298"/>
                        <a:pt x="606" y="276"/>
                      </a:cubicBezTo>
                      <a:cubicBezTo>
                        <a:pt x="604" y="224"/>
                        <a:pt x="589" y="175"/>
                        <a:pt x="560" y="131"/>
                      </a:cubicBezTo>
                      <a:cubicBezTo>
                        <a:pt x="549" y="114"/>
                        <a:pt x="537" y="98"/>
                        <a:pt x="523" y="83"/>
                      </a:cubicBezTo>
                      <a:cubicBezTo>
                        <a:pt x="489" y="50"/>
                        <a:pt x="449" y="27"/>
                        <a:pt x="404" y="15"/>
                      </a:cubicBezTo>
                      <a:cubicBezTo>
                        <a:pt x="377" y="7"/>
                        <a:pt x="349" y="3"/>
                        <a:pt x="321" y="2"/>
                      </a:cubicBezTo>
                      <a:cubicBezTo>
                        <a:pt x="286" y="0"/>
                        <a:pt x="252" y="3"/>
                        <a:pt x="219" y="12"/>
                      </a:cubicBezTo>
                      <a:cubicBezTo>
                        <a:pt x="177" y="23"/>
                        <a:pt x="139" y="42"/>
                        <a:pt x="107" y="71"/>
                      </a:cubicBezTo>
                      <a:cubicBezTo>
                        <a:pt x="95" y="82"/>
                        <a:pt x="84" y="93"/>
                        <a:pt x="74" y="105"/>
                      </a:cubicBezTo>
                      <a:cubicBezTo>
                        <a:pt x="73" y="107"/>
                        <a:pt x="72" y="109"/>
                        <a:pt x="69" y="110"/>
                      </a:cubicBezTo>
                      <a:cubicBezTo>
                        <a:pt x="69" y="110"/>
                        <a:pt x="69" y="110"/>
                        <a:pt x="69" y="110"/>
                      </a:cubicBezTo>
                      <a:cubicBezTo>
                        <a:pt x="64" y="120"/>
                        <a:pt x="56" y="129"/>
                        <a:pt x="51" y="138"/>
                      </a:cubicBezTo>
                      <a:cubicBezTo>
                        <a:pt x="26" y="181"/>
                        <a:pt x="10" y="226"/>
                        <a:pt x="2" y="275"/>
                      </a:cubicBezTo>
                      <a:cubicBezTo>
                        <a:pt x="1" y="277"/>
                        <a:pt x="1" y="279"/>
                        <a:pt x="0" y="282"/>
                      </a:cubicBezTo>
                      <a:cubicBezTo>
                        <a:pt x="19" y="277"/>
                        <a:pt x="38" y="271"/>
                        <a:pt x="58" y="267"/>
                      </a:cubicBezTo>
                      <a:cubicBezTo>
                        <a:pt x="91" y="260"/>
                        <a:pt x="124" y="254"/>
                        <a:pt x="157" y="250"/>
                      </a:cubicBezTo>
                      <a:cubicBezTo>
                        <a:pt x="201" y="244"/>
                        <a:pt x="245" y="242"/>
                        <a:pt x="288" y="244"/>
                      </a:cubicBezTo>
                      <a:cubicBezTo>
                        <a:pt x="340" y="246"/>
                        <a:pt x="391" y="254"/>
                        <a:pt x="441" y="270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8"/>
                <p:cNvSpPr>
                  <a:spLocks/>
                </p:cNvSpPr>
                <p:nvPr/>
              </p:nvSpPr>
              <p:spPr bwMode="auto">
                <a:xfrm>
                  <a:off x="7372350" y="1835150"/>
                  <a:ext cx="1108075" cy="1924050"/>
                </a:xfrm>
                <a:custGeom>
                  <a:avLst/>
                  <a:gdLst>
                    <a:gd name="T0" fmla="*/ 121 w 349"/>
                    <a:gd name="T1" fmla="*/ 544 h 606"/>
                    <a:gd name="T2" fmla="*/ 125 w 349"/>
                    <a:gd name="T3" fmla="*/ 548 h 606"/>
                    <a:gd name="T4" fmla="*/ 125 w 349"/>
                    <a:gd name="T5" fmla="*/ 549 h 606"/>
                    <a:gd name="T6" fmla="*/ 161 w 349"/>
                    <a:gd name="T7" fmla="*/ 570 h 606"/>
                    <a:gd name="T8" fmla="*/ 164 w 349"/>
                    <a:gd name="T9" fmla="*/ 570 h 606"/>
                    <a:gd name="T10" fmla="*/ 212 w 349"/>
                    <a:gd name="T11" fmla="*/ 590 h 606"/>
                    <a:gd name="T12" fmla="*/ 278 w 349"/>
                    <a:gd name="T13" fmla="*/ 606 h 606"/>
                    <a:gd name="T14" fmla="*/ 266 w 349"/>
                    <a:gd name="T15" fmla="*/ 560 h 606"/>
                    <a:gd name="T16" fmla="*/ 247 w 349"/>
                    <a:gd name="T17" fmla="*/ 455 h 606"/>
                    <a:gd name="T18" fmla="*/ 243 w 349"/>
                    <a:gd name="T19" fmla="*/ 330 h 606"/>
                    <a:gd name="T20" fmla="*/ 268 w 349"/>
                    <a:gd name="T21" fmla="*/ 173 h 606"/>
                    <a:gd name="T22" fmla="*/ 268 w 349"/>
                    <a:gd name="T23" fmla="*/ 173 h 606"/>
                    <a:gd name="T24" fmla="*/ 268 w 349"/>
                    <a:gd name="T25" fmla="*/ 170 h 606"/>
                    <a:gd name="T26" fmla="*/ 276 w 349"/>
                    <a:gd name="T27" fmla="*/ 143 h 606"/>
                    <a:gd name="T28" fmla="*/ 346 w 349"/>
                    <a:gd name="T29" fmla="*/ 12 h 606"/>
                    <a:gd name="T30" fmla="*/ 349 w 349"/>
                    <a:gd name="T31" fmla="*/ 8 h 606"/>
                    <a:gd name="T32" fmla="*/ 344 w 349"/>
                    <a:gd name="T33" fmla="*/ 7 h 606"/>
                    <a:gd name="T34" fmla="*/ 298 w 349"/>
                    <a:gd name="T35" fmla="*/ 1 h 606"/>
                    <a:gd name="T36" fmla="*/ 201 w 349"/>
                    <a:gd name="T37" fmla="*/ 14 h 606"/>
                    <a:gd name="T38" fmla="*/ 104 w 349"/>
                    <a:gd name="T39" fmla="*/ 66 h 606"/>
                    <a:gd name="T40" fmla="*/ 44 w 349"/>
                    <a:gd name="T41" fmla="*/ 134 h 606"/>
                    <a:gd name="T42" fmla="*/ 5 w 349"/>
                    <a:gd name="T43" fmla="*/ 249 h 606"/>
                    <a:gd name="T44" fmla="*/ 1 w 349"/>
                    <a:gd name="T45" fmla="*/ 324 h 606"/>
                    <a:gd name="T46" fmla="*/ 71 w 349"/>
                    <a:gd name="T47" fmla="*/ 498 h 606"/>
                    <a:gd name="T48" fmla="*/ 121 w 349"/>
                    <a:gd name="T49" fmla="*/ 544 h 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9" h="606">
                      <a:moveTo>
                        <a:pt x="121" y="544"/>
                      </a:moveTo>
                      <a:cubicBezTo>
                        <a:pt x="123" y="545"/>
                        <a:pt x="125" y="546"/>
                        <a:pt x="125" y="548"/>
                      </a:cubicBezTo>
                      <a:cubicBezTo>
                        <a:pt x="125" y="548"/>
                        <a:pt x="125" y="548"/>
                        <a:pt x="125" y="549"/>
                      </a:cubicBezTo>
                      <a:cubicBezTo>
                        <a:pt x="137" y="556"/>
                        <a:pt x="149" y="563"/>
                        <a:pt x="161" y="570"/>
                      </a:cubicBezTo>
                      <a:cubicBezTo>
                        <a:pt x="162" y="570"/>
                        <a:pt x="163" y="570"/>
                        <a:pt x="164" y="570"/>
                      </a:cubicBezTo>
                      <a:cubicBezTo>
                        <a:pt x="180" y="577"/>
                        <a:pt x="196" y="584"/>
                        <a:pt x="212" y="590"/>
                      </a:cubicBezTo>
                      <a:cubicBezTo>
                        <a:pt x="234" y="598"/>
                        <a:pt x="256" y="603"/>
                        <a:pt x="278" y="606"/>
                      </a:cubicBezTo>
                      <a:cubicBezTo>
                        <a:pt x="274" y="591"/>
                        <a:pt x="269" y="575"/>
                        <a:pt x="266" y="560"/>
                      </a:cubicBezTo>
                      <a:cubicBezTo>
                        <a:pt x="258" y="525"/>
                        <a:pt x="252" y="490"/>
                        <a:pt x="247" y="455"/>
                      </a:cubicBezTo>
                      <a:cubicBezTo>
                        <a:pt x="243" y="413"/>
                        <a:pt x="241" y="372"/>
                        <a:pt x="243" y="330"/>
                      </a:cubicBezTo>
                      <a:cubicBezTo>
                        <a:pt x="245" y="277"/>
                        <a:pt x="253" y="225"/>
                        <a:pt x="268" y="173"/>
                      </a:cubicBezTo>
                      <a:cubicBezTo>
                        <a:pt x="268" y="173"/>
                        <a:pt x="268" y="173"/>
                        <a:pt x="268" y="173"/>
                      </a:cubicBezTo>
                      <a:cubicBezTo>
                        <a:pt x="268" y="172"/>
                        <a:pt x="268" y="171"/>
                        <a:pt x="268" y="170"/>
                      </a:cubicBezTo>
                      <a:cubicBezTo>
                        <a:pt x="269" y="161"/>
                        <a:pt x="273" y="152"/>
                        <a:pt x="276" y="143"/>
                      </a:cubicBezTo>
                      <a:cubicBezTo>
                        <a:pt x="292" y="96"/>
                        <a:pt x="315" y="51"/>
                        <a:pt x="346" y="12"/>
                      </a:cubicBezTo>
                      <a:cubicBezTo>
                        <a:pt x="347" y="10"/>
                        <a:pt x="348" y="9"/>
                        <a:pt x="349" y="8"/>
                      </a:cubicBezTo>
                      <a:cubicBezTo>
                        <a:pt x="347" y="8"/>
                        <a:pt x="345" y="7"/>
                        <a:pt x="344" y="7"/>
                      </a:cubicBezTo>
                      <a:cubicBezTo>
                        <a:pt x="329" y="4"/>
                        <a:pt x="313" y="2"/>
                        <a:pt x="298" y="1"/>
                      </a:cubicBezTo>
                      <a:cubicBezTo>
                        <a:pt x="265" y="0"/>
                        <a:pt x="233" y="4"/>
                        <a:pt x="201" y="14"/>
                      </a:cubicBezTo>
                      <a:cubicBezTo>
                        <a:pt x="166" y="25"/>
                        <a:pt x="133" y="43"/>
                        <a:pt x="104" y="66"/>
                      </a:cubicBezTo>
                      <a:cubicBezTo>
                        <a:pt x="80" y="85"/>
                        <a:pt x="60" y="108"/>
                        <a:pt x="44" y="134"/>
                      </a:cubicBezTo>
                      <a:cubicBezTo>
                        <a:pt x="23" y="170"/>
                        <a:pt x="11" y="208"/>
                        <a:pt x="5" y="249"/>
                      </a:cubicBezTo>
                      <a:cubicBezTo>
                        <a:pt x="1" y="274"/>
                        <a:pt x="0" y="299"/>
                        <a:pt x="1" y="324"/>
                      </a:cubicBezTo>
                      <a:cubicBezTo>
                        <a:pt x="5" y="389"/>
                        <a:pt x="27" y="448"/>
                        <a:pt x="71" y="498"/>
                      </a:cubicBezTo>
                      <a:cubicBezTo>
                        <a:pt x="86" y="515"/>
                        <a:pt x="103" y="530"/>
                        <a:pt x="121" y="544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9"/>
                <p:cNvSpPr>
                  <a:spLocks/>
                </p:cNvSpPr>
                <p:nvPr/>
              </p:nvSpPr>
              <p:spPr bwMode="auto">
                <a:xfrm>
                  <a:off x="9464675" y="3086100"/>
                  <a:ext cx="1108075" cy="1933575"/>
                </a:xfrm>
                <a:custGeom>
                  <a:avLst/>
                  <a:gdLst>
                    <a:gd name="T0" fmla="*/ 324 w 349"/>
                    <a:gd name="T1" fmla="*/ 185 h 609"/>
                    <a:gd name="T2" fmla="*/ 260 w 349"/>
                    <a:gd name="T3" fmla="*/ 96 h 609"/>
                    <a:gd name="T4" fmla="*/ 241 w 349"/>
                    <a:gd name="T5" fmla="*/ 79 h 609"/>
                    <a:gd name="T6" fmla="*/ 236 w 349"/>
                    <a:gd name="T7" fmla="*/ 73 h 609"/>
                    <a:gd name="T8" fmla="*/ 236 w 349"/>
                    <a:gd name="T9" fmla="*/ 73 h 609"/>
                    <a:gd name="T10" fmla="*/ 216 w 349"/>
                    <a:gd name="T11" fmla="*/ 58 h 609"/>
                    <a:gd name="T12" fmla="*/ 212 w 349"/>
                    <a:gd name="T13" fmla="*/ 57 h 609"/>
                    <a:gd name="T14" fmla="*/ 198 w 349"/>
                    <a:gd name="T15" fmla="*/ 49 h 609"/>
                    <a:gd name="T16" fmla="*/ 74 w 349"/>
                    <a:gd name="T17" fmla="*/ 1 h 609"/>
                    <a:gd name="T18" fmla="*/ 67 w 349"/>
                    <a:gd name="T19" fmla="*/ 0 h 609"/>
                    <a:gd name="T20" fmla="*/ 91 w 349"/>
                    <a:gd name="T21" fmla="*/ 98 h 609"/>
                    <a:gd name="T22" fmla="*/ 102 w 349"/>
                    <a:gd name="T23" fmla="*/ 174 h 609"/>
                    <a:gd name="T24" fmla="*/ 106 w 349"/>
                    <a:gd name="T25" fmla="*/ 253 h 609"/>
                    <a:gd name="T26" fmla="*/ 103 w 349"/>
                    <a:gd name="T27" fmla="*/ 319 h 609"/>
                    <a:gd name="T28" fmla="*/ 85 w 349"/>
                    <a:gd name="T29" fmla="*/ 422 h 609"/>
                    <a:gd name="T30" fmla="*/ 82 w 349"/>
                    <a:gd name="T31" fmla="*/ 434 h 609"/>
                    <a:gd name="T32" fmla="*/ 79 w 349"/>
                    <a:gd name="T33" fmla="*/ 444 h 609"/>
                    <a:gd name="T34" fmla="*/ 78 w 349"/>
                    <a:gd name="T35" fmla="*/ 448 h 609"/>
                    <a:gd name="T36" fmla="*/ 64 w 349"/>
                    <a:gd name="T37" fmla="*/ 491 h 609"/>
                    <a:gd name="T38" fmla="*/ 0 w 349"/>
                    <a:gd name="T39" fmla="*/ 601 h 609"/>
                    <a:gd name="T40" fmla="*/ 4 w 349"/>
                    <a:gd name="T41" fmla="*/ 602 h 609"/>
                    <a:gd name="T42" fmla="*/ 84 w 349"/>
                    <a:gd name="T43" fmla="*/ 607 h 609"/>
                    <a:gd name="T44" fmla="*/ 180 w 349"/>
                    <a:gd name="T45" fmla="*/ 583 h 609"/>
                    <a:gd name="T46" fmla="*/ 249 w 349"/>
                    <a:gd name="T47" fmla="*/ 539 h 609"/>
                    <a:gd name="T48" fmla="*/ 312 w 349"/>
                    <a:gd name="T49" fmla="*/ 462 h 609"/>
                    <a:gd name="T50" fmla="*/ 346 w 349"/>
                    <a:gd name="T51" fmla="*/ 348 h 609"/>
                    <a:gd name="T52" fmla="*/ 348 w 349"/>
                    <a:gd name="T53" fmla="*/ 286 h 609"/>
                    <a:gd name="T54" fmla="*/ 324 w 349"/>
                    <a:gd name="T55" fmla="*/ 185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49" h="609">
                      <a:moveTo>
                        <a:pt x="324" y="185"/>
                      </a:moveTo>
                      <a:cubicBezTo>
                        <a:pt x="309" y="151"/>
                        <a:pt x="287" y="121"/>
                        <a:pt x="260" y="96"/>
                      </a:cubicBezTo>
                      <a:cubicBezTo>
                        <a:pt x="254" y="90"/>
                        <a:pt x="248" y="84"/>
                        <a:pt x="241" y="79"/>
                      </a:cubicBezTo>
                      <a:cubicBezTo>
                        <a:pt x="239" y="77"/>
                        <a:pt x="237" y="76"/>
                        <a:pt x="236" y="73"/>
                      </a:cubicBezTo>
                      <a:cubicBezTo>
                        <a:pt x="236" y="73"/>
                        <a:pt x="236" y="73"/>
                        <a:pt x="236" y="73"/>
                      </a:cubicBezTo>
                      <a:cubicBezTo>
                        <a:pt x="229" y="68"/>
                        <a:pt x="223" y="63"/>
                        <a:pt x="216" y="58"/>
                      </a:cubicBezTo>
                      <a:cubicBezTo>
                        <a:pt x="215" y="58"/>
                        <a:pt x="213" y="57"/>
                        <a:pt x="212" y="57"/>
                      </a:cubicBezTo>
                      <a:cubicBezTo>
                        <a:pt x="207" y="55"/>
                        <a:pt x="203" y="52"/>
                        <a:pt x="198" y="49"/>
                      </a:cubicBezTo>
                      <a:cubicBezTo>
                        <a:pt x="159" y="27"/>
                        <a:pt x="119" y="9"/>
                        <a:pt x="74" y="1"/>
                      </a:cubicBezTo>
                      <a:cubicBezTo>
                        <a:pt x="72" y="0"/>
                        <a:pt x="70" y="0"/>
                        <a:pt x="67" y="0"/>
                      </a:cubicBezTo>
                      <a:cubicBezTo>
                        <a:pt x="77" y="32"/>
                        <a:pt x="85" y="65"/>
                        <a:pt x="91" y="98"/>
                      </a:cubicBezTo>
                      <a:cubicBezTo>
                        <a:pt x="96" y="123"/>
                        <a:pt x="99" y="149"/>
                        <a:pt x="102" y="174"/>
                      </a:cubicBezTo>
                      <a:cubicBezTo>
                        <a:pt x="104" y="200"/>
                        <a:pt x="106" y="227"/>
                        <a:pt x="106" y="253"/>
                      </a:cubicBezTo>
                      <a:cubicBezTo>
                        <a:pt x="106" y="275"/>
                        <a:pt x="105" y="297"/>
                        <a:pt x="103" y="319"/>
                      </a:cubicBezTo>
                      <a:cubicBezTo>
                        <a:pt x="100" y="354"/>
                        <a:pt x="94" y="388"/>
                        <a:pt x="85" y="422"/>
                      </a:cubicBezTo>
                      <a:cubicBezTo>
                        <a:pt x="84" y="426"/>
                        <a:pt x="83" y="430"/>
                        <a:pt x="82" y="434"/>
                      </a:cubicBezTo>
                      <a:cubicBezTo>
                        <a:pt x="81" y="438"/>
                        <a:pt x="80" y="441"/>
                        <a:pt x="79" y="444"/>
                      </a:cubicBezTo>
                      <a:cubicBezTo>
                        <a:pt x="79" y="446"/>
                        <a:pt x="78" y="447"/>
                        <a:pt x="78" y="448"/>
                      </a:cubicBezTo>
                      <a:cubicBezTo>
                        <a:pt x="75" y="463"/>
                        <a:pt x="69" y="477"/>
                        <a:pt x="64" y="491"/>
                      </a:cubicBezTo>
                      <a:cubicBezTo>
                        <a:pt x="48" y="531"/>
                        <a:pt x="27" y="568"/>
                        <a:pt x="0" y="601"/>
                      </a:cubicBezTo>
                      <a:cubicBezTo>
                        <a:pt x="1" y="601"/>
                        <a:pt x="3" y="601"/>
                        <a:pt x="4" y="602"/>
                      </a:cubicBezTo>
                      <a:cubicBezTo>
                        <a:pt x="30" y="608"/>
                        <a:pt x="57" y="609"/>
                        <a:pt x="84" y="607"/>
                      </a:cubicBezTo>
                      <a:cubicBezTo>
                        <a:pt x="117" y="605"/>
                        <a:pt x="149" y="597"/>
                        <a:pt x="180" y="583"/>
                      </a:cubicBezTo>
                      <a:cubicBezTo>
                        <a:pt x="205" y="571"/>
                        <a:pt x="228" y="557"/>
                        <a:pt x="249" y="539"/>
                      </a:cubicBezTo>
                      <a:cubicBezTo>
                        <a:pt x="275" y="518"/>
                        <a:pt x="296" y="492"/>
                        <a:pt x="312" y="462"/>
                      </a:cubicBezTo>
                      <a:cubicBezTo>
                        <a:pt x="331" y="427"/>
                        <a:pt x="341" y="388"/>
                        <a:pt x="346" y="348"/>
                      </a:cubicBezTo>
                      <a:cubicBezTo>
                        <a:pt x="348" y="327"/>
                        <a:pt x="349" y="307"/>
                        <a:pt x="348" y="286"/>
                      </a:cubicBezTo>
                      <a:cubicBezTo>
                        <a:pt x="346" y="251"/>
                        <a:pt x="338" y="217"/>
                        <a:pt x="324" y="185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0"/>
                <p:cNvSpPr>
                  <a:spLocks noEditPoints="1"/>
                </p:cNvSpPr>
                <p:nvPr/>
              </p:nvSpPr>
              <p:spPr bwMode="auto">
                <a:xfrm>
                  <a:off x="-3175" y="-3175"/>
                  <a:ext cx="12192000" cy="6861175"/>
                </a:xfrm>
                <a:custGeom>
                  <a:avLst/>
                  <a:gdLst>
                    <a:gd name="T0" fmla="*/ 0 w 3840"/>
                    <a:gd name="T1" fmla="*/ 2161 h 2161"/>
                    <a:gd name="T2" fmla="*/ 3840 w 3840"/>
                    <a:gd name="T3" fmla="*/ 0 h 2161"/>
                    <a:gd name="T4" fmla="*/ 3729 w 3840"/>
                    <a:gd name="T5" fmla="*/ 1448 h 2161"/>
                    <a:gd name="T6" fmla="*/ 3468 w 3840"/>
                    <a:gd name="T7" fmla="*/ 1383 h 2161"/>
                    <a:gd name="T8" fmla="*/ 3382 w 3840"/>
                    <a:gd name="T9" fmla="*/ 1570 h 2161"/>
                    <a:gd name="T10" fmla="*/ 3313 w 3840"/>
                    <a:gd name="T11" fmla="*/ 1639 h 2161"/>
                    <a:gd name="T12" fmla="*/ 3258 w 3840"/>
                    <a:gd name="T13" fmla="*/ 1676 h 2161"/>
                    <a:gd name="T14" fmla="*/ 3030 w 3840"/>
                    <a:gd name="T15" fmla="*/ 1730 h 2161"/>
                    <a:gd name="T16" fmla="*/ 2854 w 3840"/>
                    <a:gd name="T17" fmla="*/ 1678 h 2161"/>
                    <a:gd name="T18" fmla="*/ 2705 w 3840"/>
                    <a:gd name="T19" fmla="*/ 1727 h 2161"/>
                    <a:gd name="T20" fmla="*/ 2681 w 3840"/>
                    <a:gd name="T21" fmla="*/ 1732 h 2161"/>
                    <a:gd name="T22" fmla="*/ 2751 w 3840"/>
                    <a:gd name="T23" fmla="*/ 1939 h 2161"/>
                    <a:gd name="T24" fmla="*/ 2430 w 3840"/>
                    <a:gd name="T25" fmla="*/ 1924 h 2161"/>
                    <a:gd name="T26" fmla="*/ 2524 w 3840"/>
                    <a:gd name="T27" fmla="*/ 1722 h 2161"/>
                    <a:gd name="T28" fmla="*/ 2297 w 3840"/>
                    <a:gd name="T29" fmla="*/ 1599 h 2161"/>
                    <a:gd name="T30" fmla="*/ 2233 w 3840"/>
                    <a:gd name="T31" fmla="*/ 1515 h 2161"/>
                    <a:gd name="T32" fmla="*/ 2177 w 3840"/>
                    <a:gd name="T33" fmla="*/ 1293 h 2161"/>
                    <a:gd name="T34" fmla="*/ 2229 w 3840"/>
                    <a:gd name="T35" fmla="*/ 1108 h 2161"/>
                    <a:gd name="T36" fmla="*/ 2178 w 3840"/>
                    <a:gd name="T37" fmla="*/ 946 h 2161"/>
                    <a:gd name="T38" fmla="*/ 2173 w 3840"/>
                    <a:gd name="T39" fmla="*/ 938 h 2161"/>
                    <a:gd name="T40" fmla="*/ 1864 w 3840"/>
                    <a:gd name="T41" fmla="*/ 884 h 2161"/>
                    <a:gd name="T42" fmla="*/ 1859 w 3840"/>
                    <a:gd name="T43" fmla="*/ 866 h 2161"/>
                    <a:gd name="T44" fmla="*/ 1859 w 3840"/>
                    <a:gd name="T45" fmla="*/ 857 h 2161"/>
                    <a:gd name="T46" fmla="*/ 1859 w 3840"/>
                    <a:gd name="T47" fmla="*/ 833 h 2161"/>
                    <a:gd name="T48" fmla="*/ 1861 w 3840"/>
                    <a:gd name="T49" fmla="*/ 828 h 2161"/>
                    <a:gd name="T50" fmla="*/ 1989 w 3840"/>
                    <a:gd name="T51" fmla="*/ 682 h 2161"/>
                    <a:gd name="T52" fmla="*/ 2185 w 3840"/>
                    <a:gd name="T53" fmla="*/ 777 h 2161"/>
                    <a:gd name="T54" fmla="*/ 2261 w 3840"/>
                    <a:gd name="T55" fmla="*/ 605 h 2161"/>
                    <a:gd name="T56" fmla="*/ 2340 w 3840"/>
                    <a:gd name="T57" fmla="*/ 523 h 2161"/>
                    <a:gd name="T58" fmla="*/ 2509 w 3840"/>
                    <a:gd name="T59" fmla="*/ 439 h 2161"/>
                    <a:gd name="T60" fmla="*/ 2796 w 3840"/>
                    <a:gd name="T61" fmla="*/ 480 h 2161"/>
                    <a:gd name="T62" fmla="*/ 2799 w 3840"/>
                    <a:gd name="T63" fmla="*/ 482 h 2161"/>
                    <a:gd name="T64" fmla="*/ 2805 w 3840"/>
                    <a:gd name="T65" fmla="*/ 480 h 2161"/>
                    <a:gd name="T66" fmla="*/ 2961 w 3840"/>
                    <a:gd name="T67" fmla="*/ 432 h 2161"/>
                    <a:gd name="T68" fmla="*/ 2968 w 3840"/>
                    <a:gd name="T69" fmla="*/ 425 h 2161"/>
                    <a:gd name="T70" fmla="*/ 3031 w 3840"/>
                    <a:gd name="T71" fmla="*/ 116 h 2161"/>
                    <a:gd name="T72" fmla="*/ 3041 w 3840"/>
                    <a:gd name="T73" fmla="*/ 113 h 2161"/>
                    <a:gd name="T74" fmla="*/ 3051 w 3840"/>
                    <a:gd name="T75" fmla="*/ 113 h 2161"/>
                    <a:gd name="T76" fmla="*/ 3074 w 3840"/>
                    <a:gd name="T77" fmla="*/ 113 h 2161"/>
                    <a:gd name="T78" fmla="*/ 3081 w 3840"/>
                    <a:gd name="T79" fmla="*/ 113 h 2161"/>
                    <a:gd name="T80" fmla="*/ 3130 w 3840"/>
                    <a:gd name="T81" fmla="*/ 128 h 2161"/>
                    <a:gd name="T82" fmla="*/ 3136 w 3840"/>
                    <a:gd name="T83" fmla="*/ 436 h 2161"/>
                    <a:gd name="T84" fmla="*/ 3137 w 3840"/>
                    <a:gd name="T85" fmla="*/ 441 h 2161"/>
                    <a:gd name="T86" fmla="*/ 3383 w 3840"/>
                    <a:gd name="T87" fmla="*/ 591 h 2161"/>
                    <a:gd name="T88" fmla="*/ 3413 w 3840"/>
                    <a:gd name="T89" fmla="*/ 633 h 2161"/>
                    <a:gd name="T90" fmla="*/ 3477 w 3840"/>
                    <a:gd name="T91" fmla="*/ 865 h 2161"/>
                    <a:gd name="T92" fmla="*/ 3427 w 3840"/>
                    <a:gd name="T93" fmla="*/ 1058 h 2161"/>
                    <a:gd name="T94" fmla="*/ 3477 w 3840"/>
                    <a:gd name="T95" fmla="*/ 1225 h 2161"/>
                    <a:gd name="T96" fmla="*/ 3639 w 3840"/>
                    <a:gd name="T97" fmla="*/ 1145 h 2161"/>
                    <a:gd name="T98" fmla="*/ 3729 w 3840"/>
                    <a:gd name="T99" fmla="*/ 1448 h 2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840" h="2161">
                      <a:moveTo>
                        <a:pt x="0" y="0"/>
                      </a:moveTo>
                      <a:cubicBezTo>
                        <a:pt x="0" y="2161"/>
                        <a:pt x="0" y="2161"/>
                        <a:pt x="0" y="2161"/>
                      </a:cubicBezTo>
                      <a:cubicBezTo>
                        <a:pt x="3840" y="2161"/>
                        <a:pt x="3840" y="2161"/>
                        <a:pt x="3840" y="2161"/>
                      </a:cubicBezTo>
                      <a:cubicBezTo>
                        <a:pt x="3840" y="0"/>
                        <a:pt x="3840" y="0"/>
                        <a:pt x="3840" y="0"/>
                      </a:cubicBezTo>
                      <a:lnTo>
                        <a:pt x="0" y="0"/>
                      </a:lnTo>
                      <a:close/>
                      <a:moveTo>
                        <a:pt x="3729" y="1448"/>
                      </a:moveTo>
                      <a:cubicBezTo>
                        <a:pt x="3685" y="1482"/>
                        <a:pt x="3636" y="1492"/>
                        <a:pt x="3583" y="1479"/>
                      </a:cubicBezTo>
                      <a:cubicBezTo>
                        <a:pt x="3530" y="1466"/>
                        <a:pt x="3493" y="1433"/>
                        <a:pt x="3468" y="1383"/>
                      </a:cubicBezTo>
                      <a:cubicBezTo>
                        <a:pt x="3467" y="1389"/>
                        <a:pt x="3466" y="1393"/>
                        <a:pt x="3465" y="1398"/>
                      </a:cubicBezTo>
                      <a:cubicBezTo>
                        <a:pt x="3449" y="1461"/>
                        <a:pt x="3422" y="1519"/>
                        <a:pt x="3382" y="1570"/>
                      </a:cubicBezTo>
                      <a:cubicBezTo>
                        <a:pt x="3362" y="1595"/>
                        <a:pt x="3340" y="1618"/>
                        <a:pt x="3315" y="1638"/>
                      </a:cubicBezTo>
                      <a:cubicBezTo>
                        <a:pt x="3314" y="1638"/>
                        <a:pt x="3314" y="1639"/>
                        <a:pt x="3313" y="1639"/>
                      </a:cubicBezTo>
                      <a:cubicBezTo>
                        <a:pt x="3313" y="1639"/>
                        <a:pt x="3313" y="1639"/>
                        <a:pt x="3313" y="1639"/>
                      </a:cubicBezTo>
                      <a:cubicBezTo>
                        <a:pt x="3296" y="1653"/>
                        <a:pt x="3277" y="1665"/>
                        <a:pt x="3258" y="1676"/>
                      </a:cubicBezTo>
                      <a:cubicBezTo>
                        <a:pt x="3217" y="1700"/>
                        <a:pt x="3173" y="1717"/>
                        <a:pt x="3125" y="1725"/>
                      </a:cubicBezTo>
                      <a:cubicBezTo>
                        <a:pt x="3094" y="1731"/>
                        <a:pt x="3062" y="1732"/>
                        <a:pt x="3030" y="1730"/>
                      </a:cubicBezTo>
                      <a:cubicBezTo>
                        <a:pt x="2970" y="1726"/>
                        <a:pt x="2913" y="1709"/>
                        <a:pt x="2860" y="1681"/>
                      </a:cubicBezTo>
                      <a:cubicBezTo>
                        <a:pt x="2858" y="1681"/>
                        <a:pt x="2856" y="1679"/>
                        <a:pt x="2854" y="1678"/>
                      </a:cubicBezTo>
                      <a:cubicBezTo>
                        <a:pt x="2844" y="1684"/>
                        <a:pt x="2833" y="1689"/>
                        <a:pt x="2822" y="1693"/>
                      </a:cubicBezTo>
                      <a:cubicBezTo>
                        <a:pt x="2784" y="1710"/>
                        <a:pt x="2745" y="1721"/>
                        <a:pt x="2705" y="1727"/>
                      </a:cubicBezTo>
                      <a:cubicBezTo>
                        <a:pt x="2698" y="1728"/>
                        <a:pt x="2692" y="1729"/>
                        <a:pt x="2686" y="1730"/>
                      </a:cubicBezTo>
                      <a:cubicBezTo>
                        <a:pt x="2684" y="1730"/>
                        <a:pt x="2683" y="1730"/>
                        <a:pt x="2681" y="1732"/>
                      </a:cubicBezTo>
                      <a:cubicBezTo>
                        <a:pt x="2720" y="1756"/>
                        <a:pt x="2746" y="1791"/>
                        <a:pt x="2758" y="1836"/>
                      </a:cubicBezTo>
                      <a:cubicBezTo>
                        <a:pt x="2767" y="1871"/>
                        <a:pt x="2764" y="1905"/>
                        <a:pt x="2751" y="1939"/>
                      </a:cubicBezTo>
                      <a:cubicBezTo>
                        <a:pt x="2725" y="2007"/>
                        <a:pt x="2659" y="2050"/>
                        <a:pt x="2587" y="2047"/>
                      </a:cubicBezTo>
                      <a:cubicBezTo>
                        <a:pt x="2509" y="2044"/>
                        <a:pt x="2449" y="1991"/>
                        <a:pt x="2430" y="1924"/>
                      </a:cubicBezTo>
                      <a:cubicBezTo>
                        <a:pt x="2418" y="1884"/>
                        <a:pt x="2421" y="1844"/>
                        <a:pt x="2439" y="1806"/>
                      </a:cubicBezTo>
                      <a:cubicBezTo>
                        <a:pt x="2457" y="1767"/>
                        <a:pt x="2486" y="1740"/>
                        <a:pt x="2524" y="1722"/>
                      </a:cubicBezTo>
                      <a:cubicBezTo>
                        <a:pt x="2512" y="1719"/>
                        <a:pt x="2500" y="1716"/>
                        <a:pt x="2489" y="1712"/>
                      </a:cubicBezTo>
                      <a:cubicBezTo>
                        <a:pt x="2416" y="1691"/>
                        <a:pt x="2351" y="1654"/>
                        <a:pt x="2297" y="1599"/>
                      </a:cubicBezTo>
                      <a:cubicBezTo>
                        <a:pt x="2287" y="1589"/>
                        <a:pt x="2277" y="1579"/>
                        <a:pt x="2269" y="1567"/>
                      </a:cubicBezTo>
                      <a:cubicBezTo>
                        <a:pt x="2256" y="1551"/>
                        <a:pt x="2244" y="1533"/>
                        <a:pt x="2233" y="1515"/>
                      </a:cubicBezTo>
                      <a:cubicBezTo>
                        <a:pt x="2209" y="1474"/>
                        <a:pt x="2191" y="1430"/>
                        <a:pt x="2183" y="1382"/>
                      </a:cubicBezTo>
                      <a:cubicBezTo>
                        <a:pt x="2177" y="1353"/>
                        <a:pt x="2175" y="1323"/>
                        <a:pt x="2177" y="1293"/>
                      </a:cubicBezTo>
                      <a:cubicBezTo>
                        <a:pt x="2180" y="1229"/>
                        <a:pt x="2198" y="1168"/>
                        <a:pt x="2227" y="1111"/>
                      </a:cubicBezTo>
                      <a:cubicBezTo>
                        <a:pt x="2228" y="1110"/>
                        <a:pt x="2228" y="1109"/>
                        <a:pt x="2229" y="1108"/>
                      </a:cubicBezTo>
                      <a:cubicBezTo>
                        <a:pt x="2221" y="1090"/>
                        <a:pt x="2212" y="1073"/>
                        <a:pt x="2205" y="1055"/>
                      </a:cubicBezTo>
                      <a:cubicBezTo>
                        <a:pt x="2192" y="1019"/>
                        <a:pt x="2183" y="983"/>
                        <a:pt x="2178" y="946"/>
                      </a:cubicBezTo>
                      <a:cubicBezTo>
                        <a:pt x="2178" y="942"/>
                        <a:pt x="2177" y="938"/>
                        <a:pt x="2177" y="934"/>
                      </a:cubicBezTo>
                      <a:cubicBezTo>
                        <a:pt x="2174" y="935"/>
                        <a:pt x="2174" y="937"/>
                        <a:pt x="2173" y="938"/>
                      </a:cubicBezTo>
                      <a:cubicBezTo>
                        <a:pt x="2147" y="977"/>
                        <a:pt x="2111" y="1003"/>
                        <a:pt x="2065" y="1013"/>
                      </a:cubicBezTo>
                      <a:cubicBezTo>
                        <a:pt x="1972" y="1032"/>
                        <a:pt x="1885" y="973"/>
                        <a:pt x="1864" y="884"/>
                      </a:cubicBezTo>
                      <a:cubicBezTo>
                        <a:pt x="1863" y="880"/>
                        <a:pt x="1863" y="875"/>
                        <a:pt x="1862" y="871"/>
                      </a:cubicBezTo>
                      <a:cubicBezTo>
                        <a:pt x="1860" y="869"/>
                        <a:pt x="1861" y="867"/>
                        <a:pt x="1859" y="866"/>
                      </a:cubicBezTo>
                      <a:cubicBezTo>
                        <a:pt x="1859" y="864"/>
                        <a:pt x="1859" y="863"/>
                        <a:pt x="1859" y="862"/>
                      </a:cubicBezTo>
                      <a:cubicBezTo>
                        <a:pt x="1859" y="860"/>
                        <a:pt x="1859" y="859"/>
                        <a:pt x="1859" y="857"/>
                      </a:cubicBezTo>
                      <a:cubicBezTo>
                        <a:pt x="1859" y="851"/>
                        <a:pt x="1859" y="845"/>
                        <a:pt x="1859" y="840"/>
                      </a:cubicBezTo>
                      <a:cubicBezTo>
                        <a:pt x="1859" y="838"/>
                        <a:pt x="1859" y="835"/>
                        <a:pt x="1859" y="833"/>
                      </a:cubicBezTo>
                      <a:cubicBezTo>
                        <a:pt x="1859" y="832"/>
                        <a:pt x="1859" y="830"/>
                        <a:pt x="1859" y="828"/>
                      </a:cubicBezTo>
                      <a:cubicBezTo>
                        <a:pt x="1860" y="828"/>
                        <a:pt x="1860" y="828"/>
                        <a:pt x="1861" y="828"/>
                      </a:cubicBezTo>
                      <a:cubicBezTo>
                        <a:pt x="1860" y="827"/>
                        <a:pt x="1860" y="825"/>
                        <a:pt x="1862" y="823"/>
                      </a:cubicBezTo>
                      <a:cubicBezTo>
                        <a:pt x="1872" y="754"/>
                        <a:pt x="1921" y="699"/>
                        <a:pt x="1989" y="682"/>
                      </a:cubicBezTo>
                      <a:cubicBezTo>
                        <a:pt x="2066" y="662"/>
                        <a:pt x="2147" y="700"/>
                        <a:pt x="2182" y="771"/>
                      </a:cubicBezTo>
                      <a:cubicBezTo>
                        <a:pt x="2183" y="773"/>
                        <a:pt x="2184" y="775"/>
                        <a:pt x="2185" y="777"/>
                      </a:cubicBezTo>
                      <a:cubicBezTo>
                        <a:pt x="2187" y="775"/>
                        <a:pt x="2187" y="774"/>
                        <a:pt x="2187" y="772"/>
                      </a:cubicBezTo>
                      <a:cubicBezTo>
                        <a:pt x="2201" y="712"/>
                        <a:pt x="2225" y="656"/>
                        <a:pt x="2261" y="605"/>
                      </a:cubicBezTo>
                      <a:cubicBezTo>
                        <a:pt x="2282" y="576"/>
                        <a:pt x="2307" y="550"/>
                        <a:pt x="2335" y="527"/>
                      </a:cubicBezTo>
                      <a:cubicBezTo>
                        <a:pt x="2336" y="525"/>
                        <a:pt x="2338" y="524"/>
                        <a:pt x="2340" y="523"/>
                      </a:cubicBezTo>
                      <a:cubicBezTo>
                        <a:pt x="2348" y="516"/>
                        <a:pt x="2357" y="509"/>
                        <a:pt x="2367" y="503"/>
                      </a:cubicBezTo>
                      <a:cubicBezTo>
                        <a:pt x="2410" y="473"/>
                        <a:pt x="2458" y="451"/>
                        <a:pt x="2509" y="439"/>
                      </a:cubicBezTo>
                      <a:cubicBezTo>
                        <a:pt x="2548" y="430"/>
                        <a:pt x="2587" y="428"/>
                        <a:pt x="2626" y="431"/>
                      </a:cubicBezTo>
                      <a:cubicBezTo>
                        <a:pt x="2686" y="436"/>
                        <a:pt x="2743" y="453"/>
                        <a:pt x="2796" y="480"/>
                      </a:cubicBezTo>
                      <a:cubicBezTo>
                        <a:pt x="2797" y="481"/>
                        <a:pt x="2798" y="482"/>
                        <a:pt x="2799" y="482"/>
                      </a:cubicBezTo>
                      <a:cubicBezTo>
                        <a:pt x="2799" y="482"/>
                        <a:pt x="2799" y="482"/>
                        <a:pt x="2799" y="482"/>
                      </a:cubicBezTo>
                      <a:cubicBezTo>
                        <a:pt x="2799" y="482"/>
                        <a:pt x="2799" y="482"/>
                        <a:pt x="2799" y="482"/>
                      </a:cubicBezTo>
                      <a:cubicBezTo>
                        <a:pt x="2802" y="482"/>
                        <a:pt x="2803" y="481"/>
                        <a:pt x="2805" y="480"/>
                      </a:cubicBezTo>
                      <a:cubicBezTo>
                        <a:pt x="2851" y="457"/>
                        <a:pt x="2899" y="441"/>
                        <a:pt x="2949" y="433"/>
                      </a:cubicBezTo>
                      <a:cubicBezTo>
                        <a:pt x="2953" y="433"/>
                        <a:pt x="2957" y="432"/>
                        <a:pt x="2961" y="432"/>
                      </a:cubicBezTo>
                      <a:cubicBezTo>
                        <a:pt x="2965" y="431"/>
                        <a:pt x="2969" y="431"/>
                        <a:pt x="2974" y="429"/>
                      </a:cubicBezTo>
                      <a:cubicBezTo>
                        <a:pt x="2972" y="428"/>
                        <a:pt x="2970" y="427"/>
                        <a:pt x="2968" y="425"/>
                      </a:cubicBezTo>
                      <a:cubicBezTo>
                        <a:pt x="2925" y="397"/>
                        <a:pt x="2899" y="356"/>
                        <a:pt x="2893" y="305"/>
                      </a:cubicBezTo>
                      <a:cubicBezTo>
                        <a:pt x="2881" y="215"/>
                        <a:pt x="2941" y="133"/>
                        <a:pt x="3031" y="116"/>
                      </a:cubicBezTo>
                      <a:cubicBezTo>
                        <a:pt x="3034" y="116"/>
                        <a:pt x="3038" y="115"/>
                        <a:pt x="3041" y="115"/>
                      </a:cubicBezTo>
                      <a:cubicBezTo>
                        <a:pt x="3041" y="114"/>
                        <a:pt x="3041" y="114"/>
                        <a:pt x="3041" y="113"/>
                      </a:cubicBezTo>
                      <a:cubicBezTo>
                        <a:pt x="3043" y="113"/>
                        <a:pt x="3045" y="113"/>
                        <a:pt x="3046" y="113"/>
                      </a:cubicBezTo>
                      <a:cubicBezTo>
                        <a:pt x="3048" y="113"/>
                        <a:pt x="3050" y="113"/>
                        <a:pt x="3051" y="113"/>
                      </a:cubicBezTo>
                      <a:cubicBezTo>
                        <a:pt x="3057" y="113"/>
                        <a:pt x="3063" y="113"/>
                        <a:pt x="3069" y="113"/>
                      </a:cubicBezTo>
                      <a:cubicBezTo>
                        <a:pt x="3070" y="113"/>
                        <a:pt x="3072" y="113"/>
                        <a:pt x="3074" y="113"/>
                      </a:cubicBezTo>
                      <a:cubicBezTo>
                        <a:pt x="3074" y="113"/>
                        <a:pt x="3075" y="113"/>
                        <a:pt x="3076" y="113"/>
                      </a:cubicBezTo>
                      <a:cubicBezTo>
                        <a:pt x="3078" y="113"/>
                        <a:pt x="3079" y="113"/>
                        <a:pt x="3081" y="113"/>
                      </a:cubicBezTo>
                      <a:cubicBezTo>
                        <a:pt x="3081" y="114"/>
                        <a:pt x="3081" y="114"/>
                        <a:pt x="3081" y="115"/>
                      </a:cubicBezTo>
                      <a:cubicBezTo>
                        <a:pt x="3098" y="117"/>
                        <a:pt x="3114" y="121"/>
                        <a:pt x="3130" y="128"/>
                      </a:cubicBezTo>
                      <a:cubicBezTo>
                        <a:pt x="3185" y="154"/>
                        <a:pt x="3219" y="198"/>
                        <a:pt x="3229" y="259"/>
                      </a:cubicBezTo>
                      <a:cubicBezTo>
                        <a:pt x="3240" y="332"/>
                        <a:pt x="3202" y="403"/>
                        <a:pt x="3136" y="436"/>
                      </a:cubicBezTo>
                      <a:cubicBezTo>
                        <a:pt x="3134" y="437"/>
                        <a:pt x="3132" y="438"/>
                        <a:pt x="3129" y="439"/>
                      </a:cubicBezTo>
                      <a:cubicBezTo>
                        <a:pt x="3133" y="440"/>
                        <a:pt x="3135" y="441"/>
                        <a:pt x="3137" y="441"/>
                      </a:cubicBezTo>
                      <a:cubicBezTo>
                        <a:pt x="3206" y="457"/>
                        <a:pt x="3269" y="486"/>
                        <a:pt x="3324" y="531"/>
                      </a:cubicBezTo>
                      <a:cubicBezTo>
                        <a:pt x="3345" y="549"/>
                        <a:pt x="3365" y="569"/>
                        <a:pt x="3383" y="591"/>
                      </a:cubicBezTo>
                      <a:cubicBezTo>
                        <a:pt x="3384" y="592"/>
                        <a:pt x="3384" y="593"/>
                        <a:pt x="3385" y="594"/>
                      </a:cubicBezTo>
                      <a:cubicBezTo>
                        <a:pt x="3395" y="606"/>
                        <a:pt x="3404" y="619"/>
                        <a:pt x="3413" y="633"/>
                      </a:cubicBezTo>
                      <a:cubicBezTo>
                        <a:pt x="3440" y="676"/>
                        <a:pt x="3460" y="722"/>
                        <a:pt x="3470" y="772"/>
                      </a:cubicBezTo>
                      <a:cubicBezTo>
                        <a:pt x="3476" y="803"/>
                        <a:pt x="3479" y="833"/>
                        <a:pt x="3477" y="865"/>
                      </a:cubicBezTo>
                      <a:cubicBezTo>
                        <a:pt x="3475" y="931"/>
                        <a:pt x="3456" y="993"/>
                        <a:pt x="3426" y="1052"/>
                      </a:cubicBezTo>
                      <a:cubicBezTo>
                        <a:pt x="3425" y="1055"/>
                        <a:pt x="3426" y="1056"/>
                        <a:pt x="3427" y="1058"/>
                      </a:cubicBezTo>
                      <a:cubicBezTo>
                        <a:pt x="3445" y="1092"/>
                        <a:pt x="3457" y="1127"/>
                        <a:pt x="3466" y="1164"/>
                      </a:cubicBezTo>
                      <a:cubicBezTo>
                        <a:pt x="3471" y="1184"/>
                        <a:pt x="3475" y="1204"/>
                        <a:pt x="3477" y="1225"/>
                      </a:cubicBezTo>
                      <a:cubicBezTo>
                        <a:pt x="3477" y="1225"/>
                        <a:pt x="3477" y="1226"/>
                        <a:pt x="3478" y="1226"/>
                      </a:cubicBezTo>
                      <a:cubicBezTo>
                        <a:pt x="3516" y="1169"/>
                        <a:pt x="3570" y="1140"/>
                        <a:pt x="3639" y="1145"/>
                      </a:cubicBezTo>
                      <a:cubicBezTo>
                        <a:pt x="3684" y="1149"/>
                        <a:pt x="3722" y="1169"/>
                        <a:pt x="3752" y="1203"/>
                      </a:cubicBezTo>
                      <a:cubicBezTo>
                        <a:pt x="3816" y="1277"/>
                        <a:pt x="3805" y="1389"/>
                        <a:pt x="3729" y="1448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02786" y="355109"/>
                <a:ext cx="6136815" cy="6284572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403" y="1018229"/>
              <a:ext cx="3955695" cy="867286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 userDrawn="1"/>
        </p:nvGrpSpPr>
        <p:grpSpPr>
          <a:xfrm>
            <a:off x="617548" y="3370741"/>
            <a:ext cx="640219" cy="121101"/>
            <a:chOff x="1280011" y="2770881"/>
            <a:chExt cx="640219" cy="121101"/>
          </a:xfrm>
        </p:grpSpPr>
        <p:sp>
          <p:nvSpPr>
            <p:cNvPr id="33" name="Oval 32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466948" y="3598280"/>
            <a:ext cx="4614214" cy="1430509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8571" y="4975655"/>
            <a:ext cx="4532591" cy="467882"/>
          </a:xfrm>
        </p:spPr>
        <p:txBody>
          <a:bodyPr>
            <a:normAutofit/>
          </a:bodyPr>
          <a:lstStyle>
            <a:lvl1pPr marL="0" indent="0" algn="l">
              <a:buNone/>
              <a:defRPr sz="1600" b="1" strike="noStrike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84242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342" y="0"/>
            <a:ext cx="10287000" cy="6858000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411947"/>
            <a:ext cx="12192000" cy="6857999"/>
            <a:chOff x="0" y="1"/>
            <a:chExt cx="12192000" cy="6857999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1"/>
              <a:ext cx="12192000" cy="6857999"/>
              <a:chOff x="0" y="1"/>
              <a:chExt cx="12192000" cy="685799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02786" y="355109"/>
                <a:ext cx="6136815" cy="628457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"/>
                <a:ext cx="12192000" cy="6857999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596" y="1037526"/>
              <a:ext cx="3964502" cy="849117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 userDrawn="1"/>
        </p:nvGrpSpPr>
        <p:grpSpPr>
          <a:xfrm>
            <a:off x="617548" y="3370741"/>
            <a:ext cx="640219" cy="121101"/>
            <a:chOff x="1280011" y="2770881"/>
            <a:chExt cx="640219" cy="121101"/>
          </a:xfrm>
        </p:grpSpPr>
        <p:sp>
          <p:nvSpPr>
            <p:cNvPr id="27" name="Oval 26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66948" y="3598280"/>
            <a:ext cx="4614214" cy="1430509"/>
          </a:xfrm>
        </p:spPr>
        <p:txBody>
          <a:bodyPr>
            <a:normAutofit/>
          </a:bodyPr>
          <a:lstStyle>
            <a:lvl1pPr>
              <a:defRPr sz="4400">
                <a:solidFill>
                  <a:srgbClr val="2A527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8571" y="4975655"/>
            <a:ext cx="4532591" cy="467882"/>
          </a:xfrm>
        </p:spPr>
        <p:txBody>
          <a:bodyPr>
            <a:normAutofit/>
          </a:bodyPr>
          <a:lstStyle>
            <a:lvl1pPr marL="0" indent="0" algn="l">
              <a:buNone/>
              <a:defRPr sz="1600" b="1" strike="noStrike" spc="0">
                <a:solidFill>
                  <a:srgbClr val="7E151C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50340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9785" y="1045592"/>
            <a:ext cx="6002215" cy="5812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96" y="1037526"/>
            <a:ext cx="3964502" cy="849117"/>
          </a:xfrm>
          <a:prstGeom prst="rect">
            <a:avLst/>
          </a:prstGeom>
        </p:spPr>
      </p:pic>
      <p:grpSp>
        <p:nvGrpSpPr>
          <p:cNvPr id="28" name="Group 27"/>
          <p:cNvGrpSpPr/>
          <p:nvPr userDrawn="1"/>
        </p:nvGrpSpPr>
        <p:grpSpPr>
          <a:xfrm>
            <a:off x="617548" y="3370741"/>
            <a:ext cx="640219" cy="121101"/>
            <a:chOff x="1280011" y="2770881"/>
            <a:chExt cx="640219" cy="121101"/>
          </a:xfrm>
        </p:grpSpPr>
        <p:sp>
          <p:nvSpPr>
            <p:cNvPr id="29" name="Oval 28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66948" y="3598280"/>
            <a:ext cx="4614214" cy="1430509"/>
          </a:xfrm>
        </p:spPr>
        <p:txBody>
          <a:bodyPr>
            <a:normAutofit/>
          </a:bodyPr>
          <a:lstStyle>
            <a:lvl1pPr>
              <a:defRPr sz="4400">
                <a:solidFill>
                  <a:srgbClr val="2A527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8571" y="4975655"/>
            <a:ext cx="4532591" cy="467882"/>
          </a:xfrm>
        </p:spPr>
        <p:txBody>
          <a:bodyPr>
            <a:normAutofit/>
          </a:bodyPr>
          <a:lstStyle>
            <a:lvl1pPr marL="0" indent="0" algn="l">
              <a:buNone/>
              <a:defRPr sz="1600" b="1" strike="noStrike" spc="0">
                <a:solidFill>
                  <a:srgbClr val="7E151C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28032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icture Placeholder 64"/>
          <p:cNvSpPr>
            <a:spLocks noGrp="1"/>
          </p:cNvSpPr>
          <p:nvPr>
            <p:ph type="pic" sz="quarter" idx="10"/>
          </p:nvPr>
        </p:nvSpPr>
        <p:spPr>
          <a:xfrm>
            <a:off x="3156857" y="0"/>
            <a:ext cx="3918857" cy="6858000"/>
          </a:xfrm>
          <a:custGeom>
            <a:avLst/>
            <a:gdLst>
              <a:gd name="connsiteX0" fmla="*/ 0 w 3918857"/>
              <a:gd name="connsiteY0" fmla="*/ 0 h 6858000"/>
              <a:gd name="connsiteX1" fmla="*/ 3918857 w 3918857"/>
              <a:gd name="connsiteY1" fmla="*/ 0 h 6858000"/>
              <a:gd name="connsiteX2" fmla="*/ 3918857 w 3918857"/>
              <a:gd name="connsiteY2" fmla="*/ 6858000 h 6858000"/>
              <a:gd name="connsiteX3" fmla="*/ 0 w 39188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8857" h="6858000">
                <a:moveTo>
                  <a:pt x="0" y="0"/>
                </a:moveTo>
                <a:lnTo>
                  <a:pt x="3918857" y="0"/>
                </a:lnTo>
                <a:lnTo>
                  <a:pt x="39188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B8AC6-683C-46C8-9A4C-D172FAA132E3}"/>
              </a:ext>
            </a:extLst>
          </p:cNvPr>
          <p:cNvSpPr/>
          <p:nvPr userDrawn="1"/>
        </p:nvSpPr>
        <p:spPr>
          <a:xfrm>
            <a:off x="0" y="0"/>
            <a:ext cx="3162300" cy="6858000"/>
          </a:xfrm>
          <a:prstGeom prst="rect">
            <a:avLst/>
          </a:prstGeom>
          <a:solidFill>
            <a:srgbClr val="287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Ligh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952161" y="905207"/>
            <a:ext cx="600915" cy="567427"/>
            <a:chOff x="6952161" y="839891"/>
            <a:chExt cx="600915" cy="567427"/>
          </a:xfrm>
        </p:grpSpPr>
        <p:sp>
          <p:nvSpPr>
            <p:cNvPr id="10" name="Rectangle: Top Corners Rounded 48">
              <a:extLst>
                <a:ext uri="{FF2B5EF4-FFF2-40B4-BE49-F238E27FC236}">
                  <a16:creationId xmlns:a16="http://schemas.microsoft.com/office/drawing/2014/main" id="{3C1066B1-641D-48D4-BA8E-88E9841FB051}"/>
                </a:ext>
              </a:extLst>
            </p:cNvPr>
            <p:cNvSpPr/>
            <p:nvPr/>
          </p:nvSpPr>
          <p:spPr>
            <a:xfrm rot="5400000">
              <a:off x="7008591" y="783463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5E258EAD-64B0-45DC-B90F-1E00545A5F47}"/>
                </a:ext>
              </a:extLst>
            </p:cNvPr>
            <p:cNvSpPr/>
            <p:nvPr/>
          </p:nvSpPr>
          <p:spPr>
            <a:xfrm flipH="1" flipV="1">
              <a:off x="6952161" y="1325939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02FC16-9F78-479D-BE06-60B9C9FD49B0}"/>
                </a:ext>
              </a:extLst>
            </p:cNvPr>
            <p:cNvGrpSpPr/>
            <p:nvPr/>
          </p:nvGrpSpPr>
          <p:grpSpPr>
            <a:xfrm>
              <a:off x="7122245" y="950936"/>
              <a:ext cx="260749" cy="261950"/>
              <a:chOff x="9169400" y="6364288"/>
              <a:chExt cx="344488" cy="346075"/>
            </a:xfrm>
          </p:grpSpPr>
          <p:sp>
            <p:nvSpPr>
              <p:cNvPr id="13" name="Oval 314">
                <a:extLst>
                  <a:ext uri="{FF2B5EF4-FFF2-40B4-BE49-F238E27FC236}">
                    <a16:creationId xmlns:a16="http://schemas.microsoft.com/office/drawing/2014/main" id="{4006B64C-31E3-494D-88C2-8039C1758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4" name="Freeform 315">
                <a:extLst>
                  <a:ext uri="{FF2B5EF4-FFF2-40B4-BE49-F238E27FC236}">
                    <a16:creationId xmlns:a16="http://schemas.microsoft.com/office/drawing/2014/main" id="{5C1227B3-9FEE-4B33-9625-519D50C97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" name="Group 14"/>
          <p:cNvGrpSpPr/>
          <p:nvPr userDrawn="1"/>
        </p:nvGrpSpPr>
        <p:grpSpPr>
          <a:xfrm>
            <a:off x="6952161" y="1805224"/>
            <a:ext cx="600915" cy="567427"/>
            <a:chOff x="6952161" y="1739908"/>
            <a:chExt cx="600915" cy="567427"/>
          </a:xfrm>
        </p:grpSpPr>
        <p:sp>
          <p:nvSpPr>
            <p:cNvPr id="16" name="Rectangle: Top Corners Rounded 56">
              <a:extLst>
                <a:ext uri="{FF2B5EF4-FFF2-40B4-BE49-F238E27FC236}">
                  <a16:creationId xmlns:a16="http://schemas.microsoft.com/office/drawing/2014/main" id="{60B1132E-C71B-43CA-83F2-749CA48A8857}"/>
                </a:ext>
              </a:extLst>
            </p:cNvPr>
            <p:cNvSpPr/>
            <p:nvPr/>
          </p:nvSpPr>
          <p:spPr>
            <a:xfrm rot="5400000">
              <a:off x="7008591" y="1683480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10F2AE49-E25F-4A41-9B85-19C7F9CB7D96}"/>
                </a:ext>
              </a:extLst>
            </p:cNvPr>
            <p:cNvSpPr/>
            <p:nvPr/>
          </p:nvSpPr>
          <p:spPr>
            <a:xfrm flipH="1" flipV="1">
              <a:off x="6952161" y="2225956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4FB0FE-17F1-4ACD-9858-8DBAD328982E}"/>
                </a:ext>
              </a:extLst>
            </p:cNvPr>
            <p:cNvGrpSpPr/>
            <p:nvPr/>
          </p:nvGrpSpPr>
          <p:grpSpPr>
            <a:xfrm>
              <a:off x="7122245" y="1850953"/>
              <a:ext cx="260749" cy="261950"/>
              <a:chOff x="9169400" y="6364288"/>
              <a:chExt cx="344488" cy="346075"/>
            </a:xfrm>
          </p:grpSpPr>
          <p:sp>
            <p:nvSpPr>
              <p:cNvPr id="19" name="Oval 314">
                <a:extLst>
                  <a:ext uri="{FF2B5EF4-FFF2-40B4-BE49-F238E27FC236}">
                    <a16:creationId xmlns:a16="http://schemas.microsoft.com/office/drawing/2014/main" id="{6E1E398E-212F-46BC-A299-F4BC205C1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0" name="Freeform 315">
                <a:extLst>
                  <a:ext uri="{FF2B5EF4-FFF2-40B4-BE49-F238E27FC236}">
                    <a16:creationId xmlns:a16="http://schemas.microsoft.com/office/drawing/2014/main" id="{5D54A76B-2ED5-4F9A-8F68-DB6387B51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3CDFEDBA-37FD-4AC9-996E-634D54B31F47}"/>
              </a:ext>
            </a:extLst>
          </p:cNvPr>
          <p:cNvSpPr/>
          <p:nvPr userDrawn="1"/>
        </p:nvSpPr>
        <p:spPr>
          <a:xfrm flipH="1" flipV="1">
            <a:off x="6952161" y="3191289"/>
            <a:ext cx="124564" cy="81379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6952163" y="2705241"/>
            <a:ext cx="600913" cy="488057"/>
            <a:chOff x="6952163" y="2639925"/>
            <a:chExt cx="600913" cy="488057"/>
          </a:xfrm>
        </p:grpSpPr>
        <p:sp>
          <p:nvSpPr>
            <p:cNvPr id="23" name="Rectangle: Top Corners Rounded 63">
              <a:extLst>
                <a:ext uri="{FF2B5EF4-FFF2-40B4-BE49-F238E27FC236}">
                  <a16:creationId xmlns:a16="http://schemas.microsoft.com/office/drawing/2014/main" id="{53ADA4DB-11C9-49A2-B083-360CDAAA1486}"/>
                </a:ext>
              </a:extLst>
            </p:cNvPr>
            <p:cNvSpPr/>
            <p:nvPr/>
          </p:nvSpPr>
          <p:spPr>
            <a:xfrm rot="5400000">
              <a:off x="7008591" y="2583497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9988E45-4A90-4EE5-A9AC-30A1DED79217}"/>
                </a:ext>
              </a:extLst>
            </p:cNvPr>
            <p:cNvGrpSpPr/>
            <p:nvPr/>
          </p:nvGrpSpPr>
          <p:grpSpPr>
            <a:xfrm>
              <a:off x="7122245" y="2750970"/>
              <a:ext cx="260749" cy="261950"/>
              <a:chOff x="9169400" y="6364288"/>
              <a:chExt cx="344488" cy="346075"/>
            </a:xfrm>
          </p:grpSpPr>
          <p:sp>
            <p:nvSpPr>
              <p:cNvPr id="25" name="Oval 314">
                <a:extLst>
                  <a:ext uri="{FF2B5EF4-FFF2-40B4-BE49-F238E27FC236}">
                    <a16:creationId xmlns:a16="http://schemas.microsoft.com/office/drawing/2014/main" id="{18901E62-DF13-4D4B-A5DF-42D88D0BC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6" name="Freeform 315">
                <a:extLst>
                  <a:ext uri="{FF2B5EF4-FFF2-40B4-BE49-F238E27FC236}">
                    <a16:creationId xmlns:a16="http://schemas.microsoft.com/office/drawing/2014/main" id="{FC6A2227-56C0-4B68-BCCB-B9DD5B3AC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26"/>
          <p:cNvGrpSpPr/>
          <p:nvPr userDrawn="1"/>
        </p:nvGrpSpPr>
        <p:grpSpPr>
          <a:xfrm>
            <a:off x="6952161" y="3605258"/>
            <a:ext cx="600915" cy="567427"/>
            <a:chOff x="6952161" y="3539942"/>
            <a:chExt cx="600915" cy="567427"/>
          </a:xfrm>
        </p:grpSpPr>
        <p:sp>
          <p:nvSpPr>
            <p:cNvPr id="28" name="Rectangle: Top Corners Rounded 70">
              <a:extLst>
                <a:ext uri="{FF2B5EF4-FFF2-40B4-BE49-F238E27FC236}">
                  <a16:creationId xmlns:a16="http://schemas.microsoft.com/office/drawing/2014/main" id="{2FD19B54-6D96-486D-9878-C7DEEDDB58B1}"/>
                </a:ext>
              </a:extLst>
            </p:cNvPr>
            <p:cNvSpPr/>
            <p:nvPr/>
          </p:nvSpPr>
          <p:spPr>
            <a:xfrm rot="5400000">
              <a:off x="7008591" y="3483514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DA5BDCF0-B317-4F2A-8B8E-1F6A3F2E1D76}"/>
                </a:ext>
              </a:extLst>
            </p:cNvPr>
            <p:cNvSpPr/>
            <p:nvPr/>
          </p:nvSpPr>
          <p:spPr>
            <a:xfrm flipH="1" flipV="1">
              <a:off x="6952161" y="4025990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5ED4830-4D7D-4ECC-9A73-3CD85DEFED69}"/>
                </a:ext>
              </a:extLst>
            </p:cNvPr>
            <p:cNvGrpSpPr/>
            <p:nvPr/>
          </p:nvGrpSpPr>
          <p:grpSpPr>
            <a:xfrm>
              <a:off x="7122245" y="3650987"/>
              <a:ext cx="260749" cy="261950"/>
              <a:chOff x="9169400" y="6364288"/>
              <a:chExt cx="344488" cy="346075"/>
            </a:xfrm>
          </p:grpSpPr>
          <p:sp>
            <p:nvSpPr>
              <p:cNvPr id="31" name="Oval 314">
                <a:extLst>
                  <a:ext uri="{FF2B5EF4-FFF2-40B4-BE49-F238E27FC236}">
                    <a16:creationId xmlns:a16="http://schemas.microsoft.com/office/drawing/2014/main" id="{9FE928E6-CEEA-46F9-A852-0EDAB4FDA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2" name="Freeform 315">
                <a:extLst>
                  <a:ext uri="{FF2B5EF4-FFF2-40B4-BE49-F238E27FC236}">
                    <a16:creationId xmlns:a16="http://schemas.microsoft.com/office/drawing/2014/main" id="{2E1C1489-B9B9-438E-BFEE-8D119644B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/>
          <p:cNvGrpSpPr/>
          <p:nvPr userDrawn="1"/>
        </p:nvGrpSpPr>
        <p:grpSpPr>
          <a:xfrm>
            <a:off x="6952161" y="4505275"/>
            <a:ext cx="600915" cy="567427"/>
            <a:chOff x="6952161" y="4439959"/>
            <a:chExt cx="600915" cy="567427"/>
          </a:xfrm>
        </p:grpSpPr>
        <p:sp>
          <p:nvSpPr>
            <p:cNvPr id="34" name="Rectangle: Top Corners Rounded 77">
              <a:extLst>
                <a:ext uri="{FF2B5EF4-FFF2-40B4-BE49-F238E27FC236}">
                  <a16:creationId xmlns:a16="http://schemas.microsoft.com/office/drawing/2014/main" id="{6BD67DCA-2839-49CF-BF3D-9CEA59593F83}"/>
                </a:ext>
              </a:extLst>
            </p:cNvPr>
            <p:cNvSpPr/>
            <p:nvPr/>
          </p:nvSpPr>
          <p:spPr>
            <a:xfrm rot="5400000">
              <a:off x="7008591" y="4383531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D1C6D941-3D93-4EB4-A309-62EC0C7D0E69}"/>
                </a:ext>
              </a:extLst>
            </p:cNvPr>
            <p:cNvSpPr/>
            <p:nvPr/>
          </p:nvSpPr>
          <p:spPr>
            <a:xfrm flipH="1" flipV="1">
              <a:off x="6952161" y="4926007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0C418D7-DFDC-422A-838F-722CE99DB43E}"/>
                </a:ext>
              </a:extLst>
            </p:cNvPr>
            <p:cNvGrpSpPr/>
            <p:nvPr/>
          </p:nvGrpSpPr>
          <p:grpSpPr>
            <a:xfrm>
              <a:off x="7122245" y="4551004"/>
              <a:ext cx="260749" cy="261950"/>
              <a:chOff x="9169400" y="6364288"/>
              <a:chExt cx="344488" cy="346075"/>
            </a:xfrm>
          </p:grpSpPr>
          <p:sp>
            <p:nvSpPr>
              <p:cNvPr id="37" name="Oval 314">
                <a:extLst>
                  <a:ext uri="{FF2B5EF4-FFF2-40B4-BE49-F238E27FC236}">
                    <a16:creationId xmlns:a16="http://schemas.microsoft.com/office/drawing/2014/main" id="{8C8A02FC-6B97-422E-B024-A8A5A6F15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8" name="Freeform 315">
                <a:extLst>
                  <a:ext uri="{FF2B5EF4-FFF2-40B4-BE49-F238E27FC236}">
                    <a16:creationId xmlns:a16="http://schemas.microsoft.com/office/drawing/2014/main" id="{D0069AAD-0E0F-4473-B67D-B2BBB48BE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/>
          <p:cNvGrpSpPr/>
          <p:nvPr userDrawn="1"/>
        </p:nvGrpSpPr>
        <p:grpSpPr>
          <a:xfrm>
            <a:off x="6952161" y="5405291"/>
            <a:ext cx="600915" cy="567427"/>
            <a:chOff x="6952161" y="5339975"/>
            <a:chExt cx="600915" cy="567427"/>
          </a:xfrm>
        </p:grpSpPr>
        <p:sp>
          <p:nvSpPr>
            <p:cNvPr id="40" name="Rectangle: Top Corners Rounded 84">
              <a:extLst>
                <a:ext uri="{FF2B5EF4-FFF2-40B4-BE49-F238E27FC236}">
                  <a16:creationId xmlns:a16="http://schemas.microsoft.com/office/drawing/2014/main" id="{51CE7DB7-4EA8-4214-B472-53A5234729A9}"/>
                </a:ext>
              </a:extLst>
            </p:cNvPr>
            <p:cNvSpPr/>
            <p:nvPr/>
          </p:nvSpPr>
          <p:spPr>
            <a:xfrm rot="5400000">
              <a:off x="7008591" y="5283547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A52AEB12-569C-4D71-B784-C6F65F6EB961}"/>
                </a:ext>
              </a:extLst>
            </p:cNvPr>
            <p:cNvSpPr/>
            <p:nvPr/>
          </p:nvSpPr>
          <p:spPr>
            <a:xfrm flipH="1" flipV="1">
              <a:off x="6952161" y="5826023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40E51E2-AC3C-43E0-A145-74E93BA96E2F}"/>
                </a:ext>
              </a:extLst>
            </p:cNvPr>
            <p:cNvGrpSpPr/>
            <p:nvPr/>
          </p:nvGrpSpPr>
          <p:grpSpPr>
            <a:xfrm>
              <a:off x="7122245" y="5451020"/>
              <a:ext cx="260749" cy="261950"/>
              <a:chOff x="9169400" y="6364288"/>
              <a:chExt cx="344488" cy="346075"/>
            </a:xfrm>
          </p:grpSpPr>
          <p:sp>
            <p:nvSpPr>
              <p:cNvPr id="43" name="Oval 314">
                <a:extLst>
                  <a:ext uri="{FF2B5EF4-FFF2-40B4-BE49-F238E27FC236}">
                    <a16:creationId xmlns:a16="http://schemas.microsoft.com/office/drawing/2014/main" id="{028E5803-CFB1-450E-8240-E283C353E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Freeform 315">
                <a:extLst>
                  <a:ext uri="{FF2B5EF4-FFF2-40B4-BE49-F238E27FC236}">
                    <a16:creationId xmlns:a16="http://schemas.microsoft.com/office/drawing/2014/main" id="{AD5150B6-266F-4DB4-B40D-712A7C42A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30" y="6161523"/>
            <a:ext cx="2028276" cy="444700"/>
          </a:xfrm>
          <a:prstGeom prst="rect">
            <a:avLst/>
          </a:prstGeom>
        </p:spPr>
      </p:pic>
      <p:grpSp>
        <p:nvGrpSpPr>
          <p:cNvPr id="52" name="Group 51"/>
          <p:cNvGrpSpPr/>
          <p:nvPr userDrawn="1"/>
        </p:nvGrpSpPr>
        <p:grpSpPr>
          <a:xfrm>
            <a:off x="617548" y="2924425"/>
            <a:ext cx="640219" cy="121101"/>
            <a:chOff x="1280011" y="2770881"/>
            <a:chExt cx="640219" cy="121101"/>
          </a:xfrm>
        </p:grpSpPr>
        <p:sp>
          <p:nvSpPr>
            <p:cNvPr id="53" name="Oval 52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itle 1"/>
          <p:cNvSpPr>
            <a:spLocks noGrp="1"/>
          </p:cNvSpPr>
          <p:nvPr>
            <p:ph type="title" hasCustomPrompt="1"/>
          </p:nvPr>
        </p:nvSpPr>
        <p:spPr>
          <a:xfrm>
            <a:off x="460868" y="3146000"/>
            <a:ext cx="2375150" cy="17018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8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7795565" y="975919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9" name="Text Placeholder 41"/>
          <p:cNvSpPr>
            <a:spLocks noGrp="1"/>
          </p:cNvSpPr>
          <p:nvPr>
            <p:ph type="body" sz="quarter" idx="24"/>
          </p:nvPr>
        </p:nvSpPr>
        <p:spPr>
          <a:xfrm>
            <a:off x="7795565" y="1897560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0" name="Text Placeholder 41"/>
          <p:cNvSpPr>
            <a:spLocks noGrp="1"/>
          </p:cNvSpPr>
          <p:nvPr>
            <p:ph type="body" sz="quarter" idx="25"/>
          </p:nvPr>
        </p:nvSpPr>
        <p:spPr>
          <a:xfrm>
            <a:off x="7795564" y="2775953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1" name="Text Placeholder 41"/>
          <p:cNvSpPr>
            <a:spLocks noGrp="1"/>
          </p:cNvSpPr>
          <p:nvPr>
            <p:ph type="body" sz="quarter" idx="26"/>
          </p:nvPr>
        </p:nvSpPr>
        <p:spPr>
          <a:xfrm>
            <a:off x="7795564" y="3675970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2" name="Text Placeholder 41"/>
          <p:cNvSpPr>
            <a:spLocks noGrp="1"/>
          </p:cNvSpPr>
          <p:nvPr>
            <p:ph type="body" sz="quarter" idx="27"/>
          </p:nvPr>
        </p:nvSpPr>
        <p:spPr>
          <a:xfrm>
            <a:off x="7795564" y="4575987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3" name="Text Placeholder 41"/>
          <p:cNvSpPr>
            <a:spLocks noGrp="1"/>
          </p:cNvSpPr>
          <p:nvPr>
            <p:ph type="body" sz="quarter" idx="28"/>
          </p:nvPr>
        </p:nvSpPr>
        <p:spPr>
          <a:xfrm>
            <a:off x="7795564" y="5476004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86304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1997" cy="5038907"/>
          </a:xfrm>
          <a:custGeom>
            <a:avLst/>
            <a:gdLst>
              <a:gd name="connsiteX0" fmla="*/ 0 w 12198085"/>
              <a:gd name="connsiteY0" fmla="*/ 0 h 5094289"/>
              <a:gd name="connsiteX1" fmla="*/ 12198085 w 12198085"/>
              <a:gd name="connsiteY1" fmla="*/ 0 h 5094289"/>
              <a:gd name="connsiteX2" fmla="*/ 12198085 w 12198085"/>
              <a:gd name="connsiteY2" fmla="*/ 5094289 h 5094289"/>
              <a:gd name="connsiteX3" fmla="*/ 0 w 12198085"/>
              <a:gd name="connsiteY3" fmla="*/ 5094289 h 509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085" h="5094289">
                <a:moveTo>
                  <a:pt x="0" y="0"/>
                </a:moveTo>
                <a:lnTo>
                  <a:pt x="12198085" y="0"/>
                </a:lnTo>
                <a:lnTo>
                  <a:pt x="12198085" y="5094289"/>
                </a:lnTo>
                <a:lnTo>
                  <a:pt x="0" y="509428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6046016" y="-1007112"/>
            <a:ext cx="99962" cy="12192003"/>
            <a:chOff x="11481079" y="-26097"/>
            <a:chExt cx="356877" cy="8061920"/>
          </a:xfrm>
        </p:grpSpPr>
        <p:sp>
          <p:nvSpPr>
            <p:cNvPr id="8" name="Freeform 7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Text Placeholder 41"/>
          <p:cNvSpPr>
            <a:spLocks noGrp="1"/>
          </p:cNvSpPr>
          <p:nvPr>
            <p:ph type="body" sz="quarter" idx="24"/>
          </p:nvPr>
        </p:nvSpPr>
        <p:spPr>
          <a:xfrm>
            <a:off x="4517695" y="5702883"/>
            <a:ext cx="7304191" cy="664790"/>
          </a:xfrm>
        </p:spPr>
        <p:txBody>
          <a:bodyPr>
            <a:normAutofit/>
          </a:bodyPr>
          <a:lstStyle>
            <a:lvl1pPr marL="0" indent="0" algn="just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681176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3" y="399310"/>
            <a:ext cx="9210242" cy="689144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04813" y="1623848"/>
            <a:ext cx="11501438" cy="45483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904" y="1088453"/>
            <a:ext cx="9212841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37" name="Freeform 36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5" name="Oval 1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1B08066-A519-194A-BBE9-6A3AF2E74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3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2" y="407855"/>
            <a:ext cx="9334933" cy="668221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Content Placeholder 4"/>
          <p:cNvSpPr>
            <a:spLocks noGrp="1"/>
          </p:cNvSpPr>
          <p:nvPr>
            <p:ph sz="quarter" idx="16"/>
          </p:nvPr>
        </p:nvSpPr>
        <p:spPr>
          <a:xfrm>
            <a:off x="404813" y="1640792"/>
            <a:ext cx="11501438" cy="453140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02178" y="1096999"/>
            <a:ext cx="9337567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41" name="Freeform 40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5" name="Oval 1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B4DF78C-9890-6848-BED2-BC2F6509E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34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26" y="416401"/>
            <a:ext cx="9334933" cy="668221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3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41" name="Freeform 40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5" name="Oval 1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ontent Placeholder 4"/>
          <p:cNvSpPr>
            <a:spLocks noGrp="1"/>
          </p:cNvSpPr>
          <p:nvPr>
            <p:ph sz="quarter" idx="16"/>
          </p:nvPr>
        </p:nvSpPr>
        <p:spPr>
          <a:xfrm>
            <a:off x="751563" y="1451710"/>
            <a:ext cx="5294945" cy="457033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20"/>
          </p:nvPr>
        </p:nvSpPr>
        <p:spPr>
          <a:xfrm>
            <a:off x="6375752" y="1410381"/>
            <a:ext cx="5306497" cy="461166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7C01FD8-5F48-D94C-B5BA-18B38DBBFE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59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904" y="365126"/>
            <a:ext cx="9334933" cy="766763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04812" y="1473200"/>
            <a:ext cx="5623268" cy="457200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00356D"/>
                </a:solidFill>
              </a:defRPr>
            </a:lvl1pPr>
            <a:lvl2pPr>
              <a:defRPr sz="1400">
                <a:solidFill>
                  <a:srgbClr val="00356D"/>
                </a:solidFill>
              </a:defRPr>
            </a:lvl2pPr>
            <a:lvl3pPr>
              <a:defRPr sz="1400">
                <a:solidFill>
                  <a:srgbClr val="00356D"/>
                </a:solidFill>
              </a:defRPr>
            </a:lvl3pPr>
            <a:lvl4pPr>
              <a:defRPr sz="1400">
                <a:solidFill>
                  <a:srgbClr val="00356D"/>
                </a:solidFill>
              </a:defRPr>
            </a:lvl4pPr>
            <a:lvl5pPr>
              <a:defRPr sz="1400">
                <a:solidFill>
                  <a:srgbClr val="00356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240878" y="1473200"/>
            <a:ext cx="5623268" cy="4572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extBox 3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40" name="Freeform 39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904" y="1096999"/>
            <a:ext cx="9212841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6" name="Oval 15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18138C4-55AF-FE45-89BE-517A316C7A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7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43"/>
          <p:cNvSpPr>
            <a:spLocks noGrp="1"/>
          </p:cNvSpPr>
          <p:nvPr>
            <p:ph type="pic" sz="quarter" idx="14"/>
          </p:nvPr>
        </p:nvSpPr>
        <p:spPr>
          <a:xfrm>
            <a:off x="5893044" y="-6350"/>
            <a:ext cx="6294142" cy="4867154"/>
          </a:xfrm>
          <a:custGeom>
            <a:avLst/>
            <a:gdLst>
              <a:gd name="connsiteX0" fmla="*/ 811807 w 6294142"/>
              <a:gd name="connsiteY0" fmla="*/ 0 h 4867154"/>
              <a:gd name="connsiteX1" fmla="*/ 6280276 w 6294142"/>
              <a:gd name="connsiteY1" fmla="*/ 0 h 4867154"/>
              <a:gd name="connsiteX2" fmla="*/ 6280276 w 6294142"/>
              <a:gd name="connsiteY2" fmla="*/ 3105883 h 4867154"/>
              <a:gd name="connsiteX3" fmla="*/ 6294142 w 6294142"/>
              <a:gd name="connsiteY3" fmla="*/ 3105883 h 4867154"/>
              <a:gd name="connsiteX4" fmla="*/ 6294142 w 6294142"/>
              <a:gd name="connsiteY4" fmla="*/ 3975786 h 4867154"/>
              <a:gd name="connsiteX5" fmla="*/ 3675976 w 6294142"/>
              <a:gd name="connsiteY5" fmla="*/ 4867154 h 4867154"/>
              <a:gd name="connsiteX6" fmla="*/ 0 w 6294142"/>
              <a:gd name="connsiteY6" fmla="*/ 1874703 h 4867154"/>
              <a:gd name="connsiteX7" fmla="*/ 811807 w 6294142"/>
              <a:gd name="connsiteY7" fmla="*/ 0 h 4867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4142" h="4867154">
                <a:moveTo>
                  <a:pt x="811807" y="0"/>
                </a:moveTo>
                <a:lnTo>
                  <a:pt x="6280276" y="0"/>
                </a:lnTo>
                <a:lnTo>
                  <a:pt x="6280276" y="3105883"/>
                </a:lnTo>
                <a:lnTo>
                  <a:pt x="6294142" y="3105883"/>
                </a:lnTo>
                <a:lnTo>
                  <a:pt x="6294142" y="3975786"/>
                </a:lnTo>
                <a:cubicBezTo>
                  <a:pt x="5626422" y="4527586"/>
                  <a:pt x="4698642" y="4867154"/>
                  <a:pt x="3675976" y="4867154"/>
                </a:cubicBezTo>
                <a:cubicBezTo>
                  <a:pt x="1644701" y="4867154"/>
                  <a:pt x="0" y="3526565"/>
                  <a:pt x="0" y="1874703"/>
                </a:cubicBezTo>
                <a:cubicBezTo>
                  <a:pt x="0" y="1163731"/>
                  <a:pt x="302231" y="512891"/>
                  <a:pt x="8118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 sz="1800"/>
            </a:lvl1pPr>
          </a:lstStyle>
          <a:p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28576" y="0"/>
            <a:ext cx="12220576" cy="6867525"/>
            <a:chOff x="-28575" y="-6350"/>
            <a:chExt cx="12206289" cy="686752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-28575" y="-6350"/>
              <a:ext cx="12206288" cy="5872163"/>
            </a:xfrm>
            <a:custGeom>
              <a:avLst/>
              <a:gdLst>
                <a:gd name="T0" fmla="*/ 1183 w 3510"/>
                <a:gd name="T1" fmla="*/ 370 h 1676"/>
                <a:gd name="T2" fmla="*/ 1265 w 3510"/>
                <a:gd name="T3" fmla="*/ 0 h 1676"/>
                <a:gd name="T4" fmla="*/ 0 w 3510"/>
                <a:gd name="T5" fmla="*/ 0 h 1676"/>
                <a:gd name="T6" fmla="*/ 0 w 3510"/>
                <a:gd name="T7" fmla="*/ 1408 h 1676"/>
                <a:gd name="T8" fmla="*/ 1626 w 3510"/>
                <a:gd name="T9" fmla="*/ 1324 h 1676"/>
                <a:gd name="T10" fmla="*/ 3510 w 3510"/>
                <a:gd name="T11" fmla="*/ 1372 h 1676"/>
                <a:gd name="T12" fmla="*/ 3510 w 3510"/>
                <a:gd name="T13" fmla="*/ 1313 h 1676"/>
                <a:gd name="T14" fmla="*/ 2683 w 3510"/>
                <a:gd name="T15" fmla="*/ 1500 h 1676"/>
                <a:gd name="T16" fmla="*/ 1183 w 3510"/>
                <a:gd name="T17" fmla="*/ 370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0" h="1676">
                  <a:moveTo>
                    <a:pt x="1183" y="370"/>
                  </a:moveTo>
                  <a:cubicBezTo>
                    <a:pt x="1183" y="240"/>
                    <a:pt x="1212" y="116"/>
                    <a:pt x="12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08"/>
                    <a:pt x="0" y="1408"/>
                    <a:pt x="0" y="1408"/>
                  </a:cubicBezTo>
                  <a:cubicBezTo>
                    <a:pt x="0" y="1408"/>
                    <a:pt x="424" y="886"/>
                    <a:pt x="1626" y="1324"/>
                  </a:cubicBezTo>
                  <a:cubicBezTo>
                    <a:pt x="2591" y="1676"/>
                    <a:pt x="3003" y="1604"/>
                    <a:pt x="3510" y="1372"/>
                  </a:cubicBezTo>
                  <a:cubicBezTo>
                    <a:pt x="3510" y="1313"/>
                    <a:pt x="3510" y="1313"/>
                    <a:pt x="3510" y="1313"/>
                  </a:cubicBezTo>
                  <a:cubicBezTo>
                    <a:pt x="3273" y="1431"/>
                    <a:pt x="2988" y="1500"/>
                    <a:pt x="2683" y="1500"/>
                  </a:cubicBezTo>
                  <a:cubicBezTo>
                    <a:pt x="1855" y="1500"/>
                    <a:pt x="1183" y="994"/>
                    <a:pt x="1183" y="370"/>
                  </a:cubicBez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45000">
                  <a:srgbClr val="461215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-28575" y="3098800"/>
              <a:ext cx="12206288" cy="3762375"/>
            </a:xfrm>
            <a:custGeom>
              <a:avLst/>
              <a:gdLst>
                <a:gd name="T0" fmla="*/ 1626 w 3510"/>
                <a:gd name="T1" fmla="*/ 438 h 1074"/>
                <a:gd name="T2" fmla="*/ 0 w 3510"/>
                <a:gd name="T3" fmla="*/ 522 h 1074"/>
                <a:gd name="T4" fmla="*/ 0 w 3510"/>
                <a:gd name="T5" fmla="*/ 1074 h 1074"/>
                <a:gd name="T6" fmla="*/ 3510 w 3510"/>
                <a:gd name="T7" fmla="*/ 1074 h 1074"/>
                <a:gd name="T8" fmla="*/ 3510 w 3510"/>
                <a:gd name="T9" fmla="*/ 486 h 1074"/>
                <a:gd name="T10" fmla="*/ 1626 w 3510"/>
                <a:gd name="T11" fmla="*/ 438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0" h="1074">
                  <a:moveTo>
                    <a:pt x="1626" y="438"/>
                  </a:moveTo>
                  <a:cubicBezTo>
                    <a:pt x="424" y="0"/>
                    <a:pt x="0" y="522"/>
                    <a:pt x="0" y="522"/>
                  </a:cubicBezTo>
                  <a:cubicBezTo>
                    <a:pt x="0" y="1074"/>
                    <a:pt x="0" y="1074"/>
                    <a:pt x="0" y="1074"/>
                  </a:cubicBezTo>
                  <a:cubicBezTo>
                    <a:pt x="3510" y="1074"/>
                    <a:pt x="3510" y="1074"/>
                    <a:pt x="3510" y="1074"/>
                  </a:cubicBezTo>
                  <a:cubicBezTo>
                    <a:pt x="3510" y="486"/>
                    <a:pt x="3510" y="486"/>
                    <a:pt x="3510" y="486"/>
                  </a:cubicBezTo>
                  <a:cubicBezTo>
                    <a:pt x="3003" y="718"/>
                    <a:pt x="2591" y="790"/>
                    <a:pt x="1626" y="4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851909" y="-6350"/>
              <a:ext cx="7325805" cy="5164277"/>
            </a:xfrm>
            <a:custGeom>
              <a:avLst/>
              <a:gdLst>
                <a:gd name="T0" fmla="*/ 1260 w 2087"/>
                <a:gd name="T1" fmla="*/ 1460 h 1460"/>
                <a:gd name="T2" fmla="*/ 2087 w 2087"/>
                <a:gd name="T3" fmla="*/ 1212 h 1460"/>
                <a:gd name="T4" fmla="*/ 2087 w 2087"/>
                <a:gd name="T5" fmla="*/ 1124 h 1460"/>
                <a:gd name="T6" fmla="*/ 1342 w 2087"/>
                <a:gd name="T7" fmla="*/ 1376 h 1460"/>
                <a:gd name="T8" fmla="*/ 296 w 2087"/>
                <a:gd name="T9" fmla="*/ 530 h 1460"/>
                <a:gd name="T10" fmla="*/ 527 w 2087"/>
                <a:gd name="T11" fmla="*/ 0 h 1460"/>
                <a:gd name="T12" fmla="*/ 132 w 2087"/>
                <a:gd name="T13" fmla="*/ 0 h 1460"/>
                <a:gd name="T14" fmla="*/ 0 w 2087"/>
                <a:gd name="T15" fmla="*/ 450 h 1460"/>
                <a:gd name="T16" fmla="*/ 1260 w 2087"/>
                <a:gd name="T17" fmla="*/ 1460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7" h="1460">
                  <a:moveTo>
                    <a:pt x="1260" y="1460"/>
                  </a:moveTo>
                  <a:cubicBezTo>
                    <a:pt x="1576" y="1460"/>
                    <a:pt x="1865" y="1367"/>
                    <a:pt x="2087" y="1212"/>
                  </a:cubicBezTo>
                  <a:cubicBezTo>
                    <a:pt x="2087" y="1124"/>
                    <a:pt x="2087" y="1124"/>
                    <a:pt x="2087" y="1124"/>
                  </a:cubicBezTo>
                  <a:cubicBezTo>
                    <a:pt x="1897" y="1280"/>
                    <a:pt x="1633" y="1376"/>
                    <a:pt x="1342" y="1376"/>
                  </a:cubicBezTo>
                  <a:cubicBezTo>
                    <a:pt x="764" y="1376"/>
                    <a:pt x="296" y="997"/>
                    <a:pt x="296" y="530"/>
                  </a:cubicBezTo>
                  <a:cubicBezTo>
                    <a:pt x="296" y="329"/>
                    <a:pt x="382" y="145"/>
                    <a:pt x="527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47" y="136"/>
                    <a:pt x="0" y="288"/>
                    <a:pt x="0" y="450"/>
                  </a:cubicBezTo>
                  <a:cubicBezTo>
                    <a:pt x="0" y="1008"/>
                    <a:pt x="564" y="1460"/>
                    <a:pt x="1260" y="1460"/>
                  </a:cubicBezTo>
                  <a:close/>
                </a:path>
              </a:pathLst>
            </a:custGeom>
            <a:gradFill>
              <a:gsLst>
                <a:gs pos="100000">
                  <a:srgbClr val="172F44"/>
                </a:gs>
                <a:gs pos="57000">
                  <a:srgbClr val="2A5279"/>
                </a:gs>
                <a:gs pos="0">
                  <a:srgbClr val="4BA3AB"/>
                </a:gs>
                <a:gs pos="21000">
                  <a:srgbClr val="287F80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4081418" y="-6350"/>
              <a:ext cx="8091488" cy="5256213"/>
            </a:xfrm>
            <a:custGeom>
              <a:avLst/>
              <a:gdLst>
                <a:gd name="T0" fmla="*/ 1500 w 2327"/>
                <a:gd name="T1" fmla="*/ 1460 h 1500"/>
                <a:gd name="T2" fmla="*/ 240 w 2327"/>
                <a:gd name="T3" fmla="*/ 450 h 1500"/>
                <a:gd name="T4" fmla="*/ 372 w 2327"/>
                <a:gd name="T5" fmla="*/ 0 h 1500"/>
                <a:gd name="T6" fmla="*/ 82 w 2327"/>
                <a:gd name="T7" fmla="*/ 0 h 1500"/>
                <a:gd name="T8" fmla="*/ 0 w 2327"/>
                <a:gd name="T9" fmla="*/ 370 h 1500"/>
                <a:gd name="T10" fmla="*/ 1500 w 2327"/>
                <a:gd name="T11" fmla="*/ 1500 h 1500"/>
                <a:gd name="T12" fmla="*/ 2327 w 2327"/>
                <a:gd name="T13" fmla="*/ 1313 h 1500"/>
                <a:gd name="T14" fmla="*/ 2327 w 2327"/>
                <a:gd name="T15" fmla="*/ 1212 h 1500"/>
                <a:gd name="T16" fmla="*/ 1500 w 2327"/>
                <a:gd name="T17" fmla="*/ 146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7" h="1500">
                  <a:moveTo>
                    <a:pt x="1500" y="1460"/>
                  </a:moveTo>
                  <a:cubicBezTo>
                    <a:pt x="804" y="1460"/>
                    <a:pt x="240" y="1008"/>
                    <a:pt x="240" y="450"/>
                  </a:cubicBezTo>
                  <a:cubicBezTo>
                    <a:pt x="240" y="288"/>
                    <a:pt x="287" y="136"/>
                    <a:pt x="37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29" y="116"/>
                    <a:pt x="0" y="240"/>
                    <a:pt x="0" y="370"/>
                  </a:cubicBezTo>
                  <a:cubicBezTo>
                    <a:pt x="0" y="994"/>
                    <a:pt x="672" y="1500"/>
                    <a:pt x="1500" y="1500"/>
                  </a:cubicBezTo>
                  <a:cubicBezTo>
                    <a:pt x="1805" y="1500"/>
                    <a:pt x="2090" y="1431"/>
                    <a:pt x="2327" y="1313"/>
                  </a:cubicBezTo>
                  <a:cubicBezTo>
                    <a:pt x="2327" y="1212"/>
                    <a:pt x="2327" y="1212"/>
                    <a:pt x="2327" y="1212"/>
                  </a:cubicBezTo>
                  <a:cubicBezTo>
                    <a:pt x="2105" y="1367"/>
                    <a:pt x="1816" y="1460"/>
                    <a:pt x="1500" y="1460"/>
                  </a:cubicBezTo>
                  <a:close/>
                </a:path>
              </a:pathLst>
            </a:custGeom>
            <a:gradFill>
              <a:gsLst>
                <a:gs pos="0">
                  <a:srgbClr val="FAA634"/>
                </a:gs>
                <a:gs pos="45000">
                  <a:srgbClr val="C47129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714909" y="5475039"/>
            <a:ext cx="8221053" cy="557017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rgbClr val="1C1B17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14909" y="6087637"/>
            <a:ext cx="6085900" cy="467882"/>
          </a:xfrm>
        </p:spPr>
        <p:txBody>
          <a:bodyPr>
            <a:normAutofit/>
          </a:bodyPr>
          <a:lstStyle>
            <a:lvl1pPr marL="0" indent="0" algn="l">
              <a:buNone/>
              <a:defRPr sz="1600" b="1" strike="noStrike" spc="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41048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4"/>
          <p:cNvSpPr>
            <a:spLocks noGrp="1"/>
          </p:cNvSpPr>
          <p:nvPr>
            <p:ph sz="quarter" idx="16"/>
          </p:nvPr>
        </p:nvSpPr>
        <p:spPr>
          <a:xfrm>
            <a:off x="695393" y="2788000"/>
            <a:ext cx="4439231" cy="2969819"/>
          </a:xfrm>
        </p:spPr>
        <p:txBody>
          <a:bodyPr>
            <a:normAutofit/>
          </a:bodyPr>
          <a:lstStyle>
            <a:lvl1pPr marL="0" indent="0" algn="just">
              <a:buNone/>
              <a:defRPr sz="1400">
                <a:solidFill>
                  <a:srgbClr val="2A5279"/>
                </a:solidFill>
              </a:defRPr>
            </a:lvl1pPr>
            <a:lvl2pPr marL="457200" indent="0" algn="just">
              <a:buNone/>
              <a:defRPr sz="1400">
                <a:solidFill>
                  <a:srgbClr val="2A5279"/>
                </a:solidFill>
              </a:defRPr>
            </a:lvl2pPr>
            <a:lvl3pPr marL="914400" indent="0" algn="just">
              <a:buNone/>
              <a:defRPr sz="1400">
                <a:solidFill>
                  <a:srgbClr val="2A5279"/>
                </a:solidFill>
              </a:defRPr>
            </a:lvl3pPr>
            <a:lvl4pPr marL="1371600" indent="0" algn="just">
              <a:buNone/>
              <a:defRPr sz="1400">
                <a:solidFill>
                  <a:srgbClr val="2A5279"/>
                </a:solidFill>
              </a:defRPr>
            </a:lvl4pPr>
            <a:lvl5pPr marL="1828800" indent="0" algn="just">
              <a:buNone/>
              <a:defRPr sz="1400">
                <a:solidFill>
                  <a:srgbClr val="2A527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3" y="407855"/>
            <a:ext cx="9210242" cy="668221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1915153"/>
            <a:ext cx="12192000" cy="707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/>
          <p:cNvSpPr txBox="1">
            <a:spLocks/>
          </p:cNvSpPr>
          <p:nvPr userDrawn="1"/>
        </p:nvSpPr>
        <p:spPr>
          <a:xfrm>
            <a:off x="824267" y="2215327"/>
            <a:ext cx="10838691" cy="884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0356D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73051" y="2115418"/>
            <a:ext cx="4561573" cy="375535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rgbClr val="4BA3AB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8"/>
          </p:nvPr>
        </p:nvSpPr>
        <p:spPr>
          <a:xfrm>
            <a:off x="5523599" y="1792061"/>
            <a:ext cx="5952359" cy="3965759"/>
          </a:xfrm>
          <a:custGeom>
            <a:avLst/>
            <a:gdLst>
              <a:gd name="connsiteX0" fmla="*/ 293506 w 5952359"/>
              <a:gd name="connsiteY0" fmla="*/ 0 h 3965759"/>
              <a:gd name="connsiteX1" fmla="*/ 5658853 w 5952359"/>
              <a:gd name="connsiteY1" fmla="*/ 0 h 3965759"/>
              <a:gd name="connsiteX2" fmla="*/ 5952359 w 5952359"/>
              <a:gd name="connsiteY2" fmla="*/ 293506 h 3965759"/>
              <a:gd name="connsiteX3" fmla="*/ 5952359 w 5952359"/>
              <a:gd name="connsiteY3" fmla="*/ 3672253 h 3965759"/>
              <a:gd name="connsiteX4" fmla="*/ 5658853 w 5952359"/>
              <a:gd name="connsiteY4" fmla="*/ 3965759 h 3965759"/>
              <a:gd name="connsiteX5" fmla="*/ 293506 w 5952359"/>
              <a:gd name="connsiteY5" fmla="*/ 3965759 h 3965759"/>
              <a:gd name="connsiteX6" fmla="*/ 0 w 5952359"/>
              <a:gd name="connsiteY6" fmla="*/ 3672253 h 3965759"/>
              <a:gd name="connsiteX7" fmla="*/ 0 w 5952359"/>
              <a:gd name="connsiteY7" fmla="*/ 293506 h 3965759"/>
              <a:gd name="connsiteX8" fmla="*/ 293506 w 5952359"/>
              <a:gd name="connsiteY8" fmla="*/ 0 h 396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2359" h="3965759">
                <a:moveTo>
                  <a:pt x="293506" y="0"/>
                </a:moveTo>
                <a:lnTo>
                  <a:pt x="5658853" y="0"/>
                </a:lnTo>
                <a:cubicBezTo>
                  <a:pt x="5820952" y="0"/>
                  <a:pt x="5952359" y="131407"/>
                  <a:pt x="5952359" y="293506"/>
                </a:cubicBezTo>
                <a:lnTo>
                  <a:pt x="5952359" y="3672253"/>
                </a:lnTo>
                <a:cubicBezTo>
                  <a:pt x="5952359" y="3834352"/>
                  <a:pt x="5820952" y="3965759"/>
                  <a:pt x="5658853" y="3965759"/>
                </a:cubicBezTo>
                <a:lnTo>
                  <a:pt x="293506" y="3965759"/>
                </a:lnTo>
                <a:cubicBezTo>
                  <a:pt x="131407" y="3965759"/>
                  <a:pt x="0" y="3834352"/>
                  <a:pt x="0" y="3672253"/>
                </a:cubicBezTo>
                <a:lnTo>
                  <a:pt x="0" y="293506"/>
                </a:lnTo>
                <a:cubicBezTo>
                  <a:pt x="0" y="131407"/>
                  <a:pt x="131407" y="0"/>
                  <a:pt x="293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rgbClr val="999999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904" y="1096999"/>
            <a:ext cx="9212841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extBox 3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42" name="Freeform 41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9" name="Oval 18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3BCAE91-48E4-2F40-A811-DF5BA8E8C5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89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904" y="409852"/>
            <a:ext cx="9210242" cy="766763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16"/>
          </p:nvPr>
        </p:nvSpPr>
        <p:spPr>
          <a:xfrm>
            <a:off x="404813" y="1674976"/>
            <a:ext cx="5551487" cy="449722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31" name="Freeform 30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6124254" y="1152595"/>
            <a:ext cx="5170715" cy="5239129"/>
            <a:chOff x="-1" y="0"/>
            <a:chExt cx="6768446" cy="6858000"/>
          </a:xfrm>
        </p:grpSpPr>
        <p:pic>
          <p:nvPicPr>
            <p:cNvPr id="36" name="Picture 35"/>
            <p:cNvPicPr>
              <a:picLocks noChangeAspect="1"/>
            </p:cNvPicPr>
            <p:nvPr userDrawn="1"/>
          </p:nvPicPr>
          <p:blipFill rotWithShape="1">
            <a:blip r:embed="rId2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194" y="400113"/>
              <a:ext cx="6060380" cy="605777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 userDrawn="1"/>
          </p:nvSpPr>
          <p:spPr>
            <a:xfrm>
              <a:off x="-1" y="0"/>
              <a:ext cx="6768446" cy="6858000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7" name="Oval 16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904" y="1096999"/>
            <a:ext cx="9212841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22" name="Picture 2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1750025-076D-594D-876B-A4D507B6C4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76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3" y="390764"/>
            <a:ext cx="9210242" cy="635748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Rounded Rectangle 39"/>
          <p:cNvSpPr/>
          <p:nvPr userDrawn="1"/>
        </p:nvSpPr>
        <p:spPr>
          <a:xfrm>
            <a:off x="4158648" y="3878391"/>
            <a:ext cx="3591849" cy="2397607"/>
          </a:xfrm>
          <a:prstGeom prst="roundRect">
            <a:avLst>
              <a:gd name="adj" fmla="val 6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6"/>
          </p:nvPr>
        </p:nvSpPr>
        <p:spPr>
          <a:xfrm>
            <a:off x="422925" y="1413426"/>
            <a:ext cx="3569427" cy="2370298"/>
          </a:xfrm>
          <a:custGeom>
            <a:avLst/>
            <a:gdLst>
              <a:gd name="connsiteX0" fmla="*/ 203703 w 3569427"/>
              <a:gd name="connsiteY0" fmla="*/ 0 h 2370298"/>
              <a:gd name="connsiteX1" fmla="*/ 3365724 w 3569427"/>
              <a:gd name="connsiteY1" fmla="*/ 0 h 2370298"/>
              <a:gd name="connsiteX2" fmla="*/ 3569427 w 3569427"/>
              <a:gd name="connsiteY2" fmla="*/ 203703 h 2370298"/>
              <a:gd name="connsiteX3" fmla="*/ 3569427 w 3569427"/>
              <a:gd name="connsiteY3" fmla="*/ 2166595 h 2370298"/>
              <a:gd name="connsiteX4" fmla="*/ 3365724 w 3569427"/>
              <a:gd name="connsiteY4" fmla="*/ 2370298 h 2370298"/>
              <a:gd name="connsiteX5" fmla="*/ 203703 w 3569427"/>
              <a:gd name="connsiteY5" fmla="*/ 2370298 h 2370298"/>
              <a:gd name="connsiteX6" fmla="*/ 0 w 3569427"/>
              <a:gd name="connsiteY6" fmla="*/ 2166595 h 2370298"/>
              <a:gd name="connsiteX7" fmla="*/ 0 w 3569427"/>
              <a:gd name="connsiteY7" fmla="*/ 203703 h 2370298"/>
              <a:gd name="connsiteX8" fmla="*/ 203703 w 3569427"/>
              <a:gd name="connsiteY8" fmla="*/ 0 h 237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9427" h="2370298">
                <a:moveTo>
                  <a:pt x="203703" y="0"/>
                </a:moveTo>
                <a:lnTo>
                  <a:pt x="3365724" y="0"/>
                </a:lnTo>
                <a:cubicBezTo>
                  <a:pt x="3478226" y="0"/>
                  <a:pt x="3569427" y="91201"/>
                  <a:pt x="3569427" y="203703"/>
                </a:cubicBezTo>
                <a:lnTo>
                  <a:pt x="3569427" y="2166595"/>
                </a:lnTo>
                <a:cubicBezTo>
                  <a:pt x="3569427" y="2279097"/>
                  <a:pt x="3478226" y="2370298"/>
                  <a:pt x="3365724" y="2370298"/>
                </a:cubicBezTo>
                <a:lnTo>
                  <a:pt x="203703" y="2370298"/>
                </a:lnTo>
                <a:cubicBezTo>
                  <a:pt x="91201" y="2370298"/>
                  <a:pt x="0" y="2279097"/>
                  <a:pt x="0" y="2166595"/>
                </a:cubicBezTo>
                <a:lnTo>
                  <a:pt x="0" y="203703"/>
                </a:lnTo>
                <a:cubicBezTo>
                  <a:pt x="0" y="91201"/>
                  <a:pt x="91201" y="0"/>
                  <a:pt x="203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rgbClr val="999999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7"/>
          </p:nvPr>
        </p:nvSpPr>
        <p:spPr>
          <a:xfrm>
            <a:off x="404812" y="3884888"/>
            <a:ext cx="3569427" cy="2370298"/>
          </a:xfrm>
          <a:custGeom>
            <a:avLst/>
            <a:gdLst>
              <a:gd name="connsiteX0" fmla="*/ 203703 w 3569427"/>
              <a:gd name="connsiteY0" fmla="*/ 0 h 2370298"/>
              <a:gd name="connsiteX1" fmla="*/ 3365724 w 3569427"/>
              <a:gd name="connsiteY1" fmla="*/ 0 h 2370298"/>
              <a:gd name="connsiteX2" fmla="*/ 3569427 w 3569427"/>
              <a:gd name="connsiteY2" fmla="*/ 203703 h 2370298"/>
              <a:gd name="connsiteX3" fmla="*/ 3569427 w 3569427"/>
              <a:gd name="connsiteY3" fmla="*/ 2166595 h 2370298"/>
              <a:gd name="connsiteX4" fmla="*/ 3365724 w 3569427"/>
              <a:gd name="connsiteY4" fmla="*/ 2370298 h 2370298"/>
              <a:gd name="connsiteX5" fmla="*/ 203703 w 3569427"/>
              <a:gd name="connsiteY5" fmla="*/ 2370298 h 2370298"/>
              <a:gd name="connsiteX6" fmla="*/ 0 w 3569427"/>
              <a:gd name="connsiteY6" fmla="*/ 2166595 h 2370298"/>
              <a:gd name="connsiteX7" fmla="*/ 0 w 3569427"/>
              <a:gd name="connsiteY7" fmla="*/ 203703 h 2370298"/>
              <a:gd name="connsiteX8" fmla="*/ 203703 w 3569427"/>
              <a:gd name="connsiteY8" fmla="*/ 0 h 237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9427" h="2370298">
                <a:moveTo>
                  <a:pt x="203703" y="0"/>
                </a:moveTo>
                <a:lnTo>
                  <a:pt x="3365724" y="0"/>
                </a:lnTo>
                <a:cubicBezTo>
                  <a:pt x="3478226" y="0"/>
                  <a:pt x="3569427" y="91201"/>
                  <a:pt x="3569427" y="203703"/>
                </a:cubicBezTo>
                <a:lnTo>
                  <a:pt x="3569427" y="2166595"/>
                </a:lnTo>
                <a:cubicBezTo>
                  <a:pt x="3569427" y="2279097"/>
                  <a:pt x="3478226" y="2370298"/>
                  <a:pt x="3365724" y="2370298"/>
                </a:cubicBezTo>
                <a:lnTo>
                  <a:pt x="203703" y="2370298"/>
                </a:lnTo>
                <a:cubicBezTo>
                  <a:pt x="91201" y="2370298"/>
                  <a:pt x="0" y="2279097"/>
                  <a:pt x="0" y="2166595"/>
                </a:cubicBezTo>
                <a:lnTo>
                  <a:pt x="0" y="203703"/>
                </a:lnTo>
                <a:cubicBezTo>
                  <a:pt x="0" y="91201"/>
                  <a:pt x="91201" y="0"/>
                  <a:pt x="203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rgbClr val="999999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8"/>
          </p:nvPr>
        </p:nvSpPr>
        <p:spPr>
          <a:xfrm>
            <a:off x="4169858" y="1413426"/>
            <a:ext cx="3569427" cy="2370298"/>
          </a:xfrm>
          <a:custGeom>
            <a:avLst/>
            <a:gdLst>
              <a:gd name="connsiteX0" fmla="*/ 203703 w 3569427"/>
              <a:gd name="connsiteY0" fmla="*/ 0 h 2370298"/>
              <a:gd name="connsiteX1" fmla="*/ 3365724 w 3569427"/>
              <a:gd name="connsiteY1" fmla="*/ 0 h 2370298"/>
              <a:gd name="connsiteX2" fmla="*/ 3569427 w 3569427"/>
              <a:gd name="connsiteY2" fmla="*/ 203703 h 2370298"/>
              <a:gd name="connsiteX3" fmla="*/ 3569427 w 3569427"/>
              <a:gd name="connsiteY3" fmla="*/ 2166595 h 2370298"/>
              <a:gd name="connsiteX4" fmla="*/ 3365724 w 3569427"/>
              <a:gd name="connsiteY4" fmla="*/ 2370298 h 2370298"/>
              <a:gd name="connsiteX5" fmla="*/ 203703 w 3569427"/>
              <a:gd name="connsiteY5" fmla="*/ 2370298 h 2370298"/>
              <a:gd name="connsiteX6" fmla="*/ 0 w 3569427"/>
              <a:gd name="connsiteY6" fmla="*/ 2166595 h 2370298"/>
              <a:gd name="connsiteX7" fmla="*/ 0 w 3569427"/>
              <a:gd name="connsiteY7" fmla="*/ 203703 h 2370298"/>
              <a:gd name="connsiteX8" fmla="*/ 203703 w 3569427"/>
              <a:gd name="connsiteY8" fmla="*/ 0 h 237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9427" h="2370298">
                <a:moveTo>
                  <a:pt x="203703" y="0"/>
                </a:moveTo>
                <a:lnTo>
                  <a:pt x="3365724" y="0"/>
                </a:lnTo>
                <a:cubicBezTo>
                  <a:pt x="3478226" y="0"/>
                  <a:pt x="3569427" y="91201"/>
                  <a:pt x="3569427" y="203703"/>
                </a:cubicBezTo>
                <a:lnTo>
                  <a:pt x="3569427" y="2166595"/>
                </a:lnTo>
                <a:cubicBezTo>
                  <a:pt x="3569427" y="2279097"/>
                  <a:pt x="3478226" y="2370298"/>
                  <a:pt x="3365724" y="2370298"/>
                </a:cubicBezTo>
                <a:lnTo>
                  <a:pt x="203703" y="2370298"/>
                </a:lnTo>
                <a:cubicBezTo>
                  <a:pt x="91201" y="2370298"/>
                  <a:pt x="0" y="2279097"/>
                  <a:pt x="0" y="2166595"/>
                </a:cubicBezTo>
                <a:lnTo>
                  <a:pt x="0" y="203703"/>
                </a:lnTo>
                <a:cubicBezTo>
                  <a:pt x="0" y="91201"/>
                  <a:pt x="91201" y="0"/>
                  <a:pt x="203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rgbClr val="999999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19"/>
          </p:nvPr>
        </p:nvSpPr>
        <p:spPr>
          <a:xfrm>
            <a:off x="7892664" y="1413500"/>
            <a:ext cx="3821116" cy="4866385"/>
          </a:xfrm>
          <a:custGeom>
            <a:avLst/>
            <a:gdLst>
              <a:gd name="connsiteX0" fmla="*/ 328387 w 3821116"/>
              <a:gd name="connsiteY0" fmla="*/ 0 h 4866385"/>
              <a:gd name="connsiteX1" fmla="*/ 3492729 w 3821116"/>
              <a:gd name="connsiteY1" fmla="*/ 0 h 4866385"/>
              <a:gd name="connsiteX2" fmla="*/ 3821116 w 3821116"/>
              <a:gd name="connsiteY2" fmla="*/ 328387 h 4866385"/>
              <a:gd name="connsiteX3" fmla="*/ 3821116 w 3821116"/>
              <a:gd name="connsiteY3" fmla="*/ 4537998 h 4866385"/>
              <a:gd name="connsiteX4" fmla="*/ 3492729 w 3821116"/>
              <a:gd name="connsiteY4" fmla="*/ 4866385 h 4866385"/>
              <a:gd name="connsiteX5" fmla="*/ 328387 w 3821116"/>
              <a:gd name="connsiteY5" fmla="*/ 4866385 h 4866385"/>
              <a:gd name="connsiteX6" fmla="*/ 0 w 3821116"/>
              <a:gd name="connsiteY6" fmla="*/ 4537998 h 4866385"/>
              <a:gd name="connsiteX7" fmla="*/ 0 w 3821116"/>
              <a:gd name="connsiteY7" fmla="*/ 328387 h 4866385"/>
              <a:gd name="connsiteX8" fmla="*/ 328387 w 3821116"/>
              <a:gd name="connsiteY8" fmla="*/ 0 h 48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1116" h="4866385">
                <a:moveTo>
                  <a:pt x="328387" y="0"/>
                </a:moveTo>
                <a:lnTo>
                  <a:pt x="3492729" y="0"/>
                </a:lnTo>
                <a:cubicBezTo>
                  <a:pt x="3674092" y="0"/>
                  <a:pt x="3821116" y="147024"/>
                  <a:pt x="3821116" y="328387"/>
                </a:cubicBezTo>
                <a:lnTo>
                  <a:pt x="3821116" y="4537998"/>
                </a:lnTo>
                <a:cubicBezTo>
                  <a:pt x="3821116" y="4719361"/>
                  <a:pt x="3674092" y="4866385"/>
                  <a:pt x="3492729" y="4866385"/>
                </a:cubicBezTo>
                <a:lnTo>
                  <a:pt x="328387" y="4866385"/>
                </a:lnTo>
                <a:cubicBezTo>
                  <a:pt x="147024" y="4866385"/>
                  <a:pt x="0" y="4719361"/>
                  <a:pt x="0" y="4537998"/>
                </a:cubicBezTo>
                <a:lnTo>
                  <a:pt x="0" y="328387"/>
                </a:lnTo>
                <a:cubicBezTo>
                  <a:pt x="0" y="147024"/>
                  <a:pt x="147024" y="0"/>
                  <a:pt x="328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rgbClr val="999999"/>
                </a:solidFill>
              </a:defRPr>
            </a:lvl1pPr>
          </a:lstStyle>
          <a:p>
            <a:endParaRPr lang="en-US"/>
          </a:p>
        </p:txBody>
      </p:sp>
      <p:sp>
        <p:nvSpPr>
          <p:cNvPr id="47" name="Rounded Rectangle 46"/>
          <p:cNvSpPr/>
          <p:nvPr userDrawn="1"/>
        </p:nvSpPr>
        <p:spPr>
          <a:xfrm>
            <a:off x="4322719" y="4008049"/>
            <a:ext cx="3263705" cy="2138289"/>
          </a:xfrm>
          <a:prstGeom prst="roundRect">
            <a:avLst>
              <a:gd name="adj" fmla="val 7854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56D"/>
              </a:solidFill>
            </a:endParaRPr>
          </a:p>
        </p:txBody>
      </p:sp>
      <p:sp>
        <p:nvSpPr>
          <p:cNvPr id="3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39" name="Freeform 38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20" name="Oval 19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26904" y="1054269"/>
            <a:ext cx="9212841" cy="278805"/>
          </a:xfrm>
        </p:spPr>
        <p:txBody>
          <a:bodyPr>
            <a:no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25" name="Picture 2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F4CDC10-3CED-2849-A972-AF462A431A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87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90842"/>
            <a:ext cx="12191998" cy="528703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673" y="2496112"/>
            <a:ext cx="9212841" cy="756515"/>
          </a:xfrm>
        </p:spPr>
        <p:txBody>
          <a:bodyPr/>
          <a:lstStyle>
            <a:lvl1pPr algn="ctr">
              <a:defRPr baseline="0"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1" y="0"/>
            <a:ext cx="12192001" cy="1528677"/>
            <a:chOff x="-1" y="0"/>
            <a:chExt cx="12192001" cy="15286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E5F6A6-C249-4E4D-B144-F70EDCCE7219}"/>
                </a:ext>
              </a:extLst>
            </p:cNvPr>
            <p:cNvSpPr/>
            <p:nvPr/>
          </p:nvSpPr>
          <p:spPr>
            <a:xfrm>
              <a:off x="-1" y="0"/>
              <a:ext cx="4059936" cy="1528677"/>
            </a:xfrm>
            <a:prstGeom prst="rect">
              <a:avLst/>
            </a:prstGeom>
            <a:gradFill>
              <a:gsLst>
                <a:gs pos="0">
                  <a:srgbClr val="2A5279"/>
                </a:gs>
                <a:gs pos="99000">
                  <a:srgbClr val="172F4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718DF3-75D0-436C-9F3C-81FA02C0E999}"/>
                </a:ext>
              </a:extLst>
            </p:cNvPr>
            <p:cNvSpPr/>
            <p:nvPr/>
          </p:nvSpPr>
          <p:spPr>
            <a:xfrm>
              <a:off x="4059935" y="0"/>
              <a:ext cx="4066033" cy="1528677"/>
            </a:xfrm>
            <a:prstGeom prst="rect">
              <a:avLst/>
            </a:prstGeom>
            <a:gradFill>
              <a:gsLst>
                <a:gs pos="0">
                  <a:srgbClr val="287F80"/>
                </a:gs>
                <a:gs pos="99000">
                  <a:srgbClr val="4BA3AB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DE9DDE-891E-4C76-930A-A0C25E0EEBF2}"/>
                </a:ext>
              </a:extLst>
            </p:cNvPr>
            <p:cNvSpPr/>
            <p:nvPr/>
          </p:nvSpPr>
          <p:spPr>
            <a:xfrm>
              <a:off x="8119871" y="0"/>
              <a:ext cx="4072129" cy="1528677"/>
            </a:xfrm>
            <a:prstGeom prst="rect">
              <a:avLst/>
            </a:prstGeom>
            <a:gradFill>
              <a:gsLst>
                <a:gs pos="0">
                  <a:srgbClr val="FAA634"/>
                </a:gs>
                <a:gs pos="99000">
                  <a:srgbClr val="C4712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217714" y="150398"/>
            <a:ext cx="3585030" cy="1198704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/>
          </p:nvPr>
        </p:nvSpPr>
        <p:spPr>
          <a:xfrm>
            <a:off x="4317126" y="164986"/>
            <a:ext cx="3585030" cy="1198704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13"/>
          </p:nvPr>
        </p:nvSpPr>
        <p:spPr>
          <a:xfrm>
            <a:off x="8366469" y="160310"/>
            <a:ext cx="3585030" cy="1198704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20" name="Freeform 19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CDFCDFBA-472C-4BC5-8CAE-717EDD1A17AF}"/>
              </a:ext>
            </a:extLst>
          </p:cNvPr>
          <p:cNvSpPr/>
          <p:nvPr userDrawn="1"/>
        </p:nvSpPr>
        <p:spPr>
          <a:xfrm>
            <a:off x="1636141" y="1130327"/>
            <a:ext cx="787652" cy="787652"/>
          </a:xfrm>
          <a:prstGeom prst="ellipse">
            <a:avLst/>
          </a:prstGeom>
          <a:gradFill>
            <a:gsLst>
              <a:gs pos="0">
                <a:srgbClr val="2A5279"/>
              </a:gs>
              <a:gs pos="99000">
                <a:srgbClr val="172F44"/>
              </a:gs>
            </a:gsLst>
            <a:lin ang="0" scaled="1"/>
          </a:gradFill>
          <a:ln w="19050">
            <a:solidFill>
              <a:schemeClr val="bg1"/>
            </a:solidFill>
          </a:ln>
          <a:effectLst>
            <a:outerShdw blurRad="406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9AD241-1FCD-4586-B858-8A89E00A528D}"/>
              </a:ext>
            </a:extLst>
          </p:cNvPr>
          <p:cNvSpPr/>
          <p:nvPr userDrawn="1"/>
        </p:nvSpPr>
        <p:spPr>
          <a:xfrm>
            <a:off x="5699125" y="1130327"/>
            <a:ext cx="787652" cy="787652"/>
          </a:xfrm>
          <a:prstGeom prst="ellipse">
            <a:avLst/>
          </a:prstGeom>
          <a:gradFill flip="none" rotWithShape="1">
            <a:gsLst>
              <a:gs pos="0">
                <a:srgbClr val="287F80"/>
              </a:gs>
              <a:gs pos="99000">
                <a:srgbClr val="4BA3AB"/>
              </a:gs>
            </a:gsLst>
            <a:lin ang="10800000" scaled="1"/>
            <a:tileRect/>
          </a:gradFill>
          <a:ln w="19050">
            <a:solidFill>
              <a:schemeClr val="bg1"/>
            </a:solidFill>
          </a:ln>
          <a:effectLst>
            <a:outerShdw blurRad="406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40E73D-4D13-41D2-9276-FB181F5FB82F}"/>
              </a:ext>
            </a:extLst>
          </p:cNvPr>
          <p:cNvSpPr/>
          <p:nvPr userDrawn="1"/>
        </p:nvSpPr>
        <p:spPr>
          <a:xfrm>
            <a:off x="9768206" y="1130327"/>
            <a:ext cx="787652" cy="787652"/>
          </a:xfrm>
          <a:prstGeom prst="ellipse">
            <a:avLst/>
          </a:prstGeom>
          <a:gradFill>
            <a:gsLst>
              <a:gs pos="0">
                <a:srgbClr val="FAA634"/>
              </a:gs>
              <a:gs pos="99000">
                <a:srgbClr val="C47129"/>
              </a:gs>
            </a:gsLst>
            <a:lin ang="0" scaled="1"/>
          </a:gradFill>
          <a:ln w="19050">
            <a:solidFill>
              <a:schemeClr val="bg1"/>
            </a:solidFill>
          </a:ln>
          <a:effectLst>
            <a:outerShdw blurRad="406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FCDFBA-472C-4BC5-8CAE-717EDD1A17AF}"/>
              </a:ext>
            </a:extLst>
          </p:cNvPr>
          <p:cNvSpPr/>
          <p:nvPr userDrawn="1"/>
        </p:nvSpPr>
        <p:spPr>
          <a:xfrm>
            <a:off x="1636141" y="1130327"/>
            <a:ext cx="787652" cy="787652"/>
          </a:xfrm>
          <a:prstGeom prst="ellipse">
            <a:avLst/>
          </a:prstGeom>
          <a:gradFill>
            <a:gsLst>
              <a:gs pos="0">
                <a:srgbClr val="2A5279"/>
              </a:gs>
              <a:gs pos="99000">
                <a:srgbClr val="172F44"/>
              </a:gs>
            </a:gsLst>
            <a:lin ang="0" scaled="1"/>
          </a:gradFill>
          <a:ln w="19050">
            <a:solidFill>
              <a:schemeClr val="bg1"/>
            </a:solidFill>
          </a:ln>
          <a:effectLst>
            <a:outerShdw blurRad="406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59AD241-1FCD-4586-B858-8A89E00A528D}"/>
              </a:ext>
            </a:extLst>
          </p:cNvPr>
          <p:cNvSpPr/>
          <p:nvPr userDrawn="1"/>
        </p:nvSpPr>
        <p:spPr>
          <a:xfrm>
            <a:off x="5699125" y="1130327"/>
            <a:ext cx="787652" cy="787652"/>
          </a:xfrm>
          <a:prstGeom prst="ellipse">
            <a:avLst/>
          </a:prstGeom>
          <a:gradFill flip="none" rotWithShape="1">
            <a:gsLst>
              <a:gs pos="0">
                <a:srgbClr val="287F80"/>
              </a:gs>
              <a:gs pos="99000">
                <a:srgbClr val="4BA3AB"/>
              </a:gs>
            </a:gsLst>
            <a:lin ang="10800000" scaled="1"/>
            <a:tileRect/>
          </a:gradFill>
          <a:ln w="19050">
            <a:solidFill>
              <a:schemeClr val="bg1"/>
            </a:solidFill>
          </a:ln>
          <a:effectLst>
            <a:outerShdw blurRad="406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40E73D-4D13-41D2-9276-FB181F5FB82F}"/>
              </a:ext>
            </a:extLst>
          </p:cNvPr>
          <p:cNvSpPr/>
          <p:nvPr userDrawn="1"/>
        </p:nvSpPr>
        <p:spPr>
          <a:xfrm>
            <a:off x="9768206" y="1130327"/>
            <a:ext cx="787652" cy="787652"/>
          </a:xfrm>
          <a:prstGeom prst="ellipse">
            <a:avLst/>
          </a:prstGeom>
          <a:gradFill>
            <a:gsLst>
              <a:gs pos="0">
                <a:srgbClr val="FAA634"/>
              </a:gs>
              <a:gs pos="99000">
                <a:srgbClr val="C47129"/>
              </a:gs>
            </a:gsLst>
            <a:lin ang="0" scaled="1"/>
          </a:gradFill>
          <a:ln w="19050">
            <a:solidFill>
              <a:schemeClr val="bg1"/>
            </a:solidFill>
          </a:ln>
          <a:effectLst>
            <a:outerShdw blurRad="4064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494674" y="3303469"/>
            <a:ext cx="9212841" cy="278805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7" name="Text Placeholder 41"/>
          <p:cNvSpPr>
            <a:spLocks noGrp="1"/>
          </p:cNvSpPr>
          <p:nvPr>
            <p:ph type="body" sz="quarter" idx="24"/>
          </p:nvPr>
        </p:nvSpPr>
        <p:spPr>
          <a:xfrm>
            <a:off x="367274" y="5029160"/>
            <a:ext cx="11484734" cy="1034227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69768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5775891" y="687760"/>
            <a:ext cx="640219" cy="121101"/>
            <a:chOff x="1280011" y="2770881"/>
            <a:chExt cx="640219" cy="121101"/>
          </a:xfrm>
        </p:grpSpPr>
        <p:sp>
          <p:nvSpPr>
            <p:cNvPr id="10" name="Oval 9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615297"/>
            <a:ext cx="10515600" cy="1075391"/>
          </a:xfrm>
        </p:spPr>
        <p:txBody>
          <a:bodyPr/>
          <a:lstStyle>
            <a:lvl1pPr algn="ctr"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489579" y="1393410"/>
            <a:ext cx="9212841" cy="278805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21" name="Freeform 20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9" name="Text Placeholder 41"/>
          <p:cNvSpPr>
            <a:spLocks noGrp="1"/>
          </p:cNvSpPr>
          <p:nvPr>
            <p:ph type="body" sz="quarter" idx="21"/>
          </p:nvPr>
        </p:nvSpPr>
        <p:spPr>
          <a:xfrm>
            <a:off x="1870361" y="2088759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0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1870362" y="2531094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1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1867831" y="3487940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2" name="Text Placeholder 41"/>
          <p:cNvSpPr>
            <a:spLocks noGrp="1"/>
          </p:cNvSpPr>
          <p:nvPr>
            <p:ph type="body" sz="quarter" idx="24"/>
          </p:nvPr>
        </p:nvSpPr>
        <p:spPr>
          <a:xfrm>
            <a:off x="1867832" y="3930275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3" name="Text Placeholder 41"/>
          <p:cNvSpPr>
            <a:spLocks noGrp="1"/>
          </p:cNvSpPr>
          <p:nvPr>
            <p:ph type="body" sz="quarter" idx="25"/>
          </p:nvPr>
        </p:nvSpPr>
        <p:spPr>
          <a:xfrm>
            <a:off x="1860087" y="4840933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4" name="Text Placeholder 41"/>
          <p:cNvSpPr>
            <a:spLocks noGrp="1"/>
          </p:cNvSpPr>
          <p:nvPr>
            <p:ph type="body" sz="quarter" idx="26"/>
          </p:nvPr>
        </p:nvSpPr>
        <p:spPr>
          <a:xfrm>
            <a:off x="1860088" y="5283268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5" name="Text Placeholder 41"/>
          <p:cNvSpPr>
            <a:spLocks noGrp="1"/>
          </p:cNvSpPr>
          <p:nvPr>
            <p:ph type="body" sz="quarter" idx="27"/>
          </p:nvPr>
        </p:nvSpPr>
        <p:spPr>
          <a:xfrm>
            <a:off x="7468305" y="2081155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6" name="Text Placeholder 41"/>
          <p:cNvSpPr>
            <a:spLocks noGrp="1"/>
          </p:cNvSpPr>
          <p:nvPr>
            <p:ph type="body" sz="quarter" idx="28"/>
          </p:nvPr>
        </p:nvSpPr>
        <p:spPr>
          <a:xfrm>
            <a:off x="7468306" y="2523490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7" name="Text Placeholder 41"/>
          <p:cNvSpPr>
            <a:spLocks noGrp="1"/>
          </p:cNvSpPr>
          <p:nvPr>
            <p:ph type="body" sz="quarter" idx="29"/>
          </p:nvPr>
        </p:nvSpPr>
        <p:spPr>
          <a:xfrm>
            <a:off x="7465775" y="3480336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8" name="Text Placeholder 41"/>
          <p:cNvSpPr>
            <a:spLocks noGrp="1"/>
          </p:cNvSpPr>
          <p:nvPr>
            <p:ph type="body" sz="quarter" idx="30"/>
          </p:nvPr>
        </p:nvSpPr>
        <p:spPr>
          <a:xfrm>
            <a:off x="7465776" y="3922671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9" name="Text Placeholder 41"/>
          <p:cNvSpPr>
            <a:spLocks noGrp="1"/>
          </p:cNvSpPr>
          <p:nvPr>
            <p:ph type="body" sz="quarter" idx="31"/>
          </p:nvPr>
        </p:nvSpPr>
        <p:spPr>
          <a:xfrm>
            <a:off x="7458031" y="4833329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0" name="Text Placeholder 41"/>
          <p:cNvSpPr>
            <a:spLocks noGrp="1"/>
          </p:cNvSpPr>
          <p:nvPr>
            <p:ph type="body" sz="quarter" idx="32"/>
          </p:nvPr>
        </p:nvSpPr>
        <p:spPr>
          <a:xfrm>
            <a:off x="7458032" y="5275664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838200" y="2080507"/>
            <a:ext cx="930275" cy="111513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1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838199" y="3491762"/>
            <a:ext cx="930275" cy="111513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2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838198" y="4840933"/>
            <a:ext cx="930275" cy="111513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3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6441748" y="2080506"/>
            <a:ext cx="930275" cy="111513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4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441748" y="3480336"/>
            <a:ext cx="930275" cy="111513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5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6441747" y="4840932"/>
            <a:ext cx="930275" cy="111513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95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688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/>
          <p:cNvSpPr>
            <a:spLocks noGrp="1"/>
          </p:cNvSpPr>
          <p:nvPr>
            <p:ph type="pic" sz="quarter" idx="15"/>
          </p:nvPr>
        </p:nvSpPr>
        <p:spPr>
          <a:xfrm>
            <a:off x="4107333" y="0"/>
            <a:ext cx="8084667" cy="6858000"/>
          </a:xfrm>
          <a:custGeom>
            <a:avLst/>
            <a:gdLst>
              <a:gd name="connsiteX0" fmla="*/ 0 w 8084667"/>
              <a:gd name="connsiteY0" fmla="*/ 0 h 6858000"/>
              <a:gd name="connsiteX1" fmla="*/ 8084667 w 8084667"/>
              <a:gd name="connsiteY1" fmla="*/ 0 h 6858000"/>
              <a:gd name="connsiteX2" fmla="*/ 8084667 w 8084667"/>
              <a:gd name="connsiteY2" fmla="*/ 6858000 h 6858000"/>
              <a:gd name="connsiteX3" fmla="*/ 4813147 w 80846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4667" h="6858000">
                <a:moveTo>
                  <a:pt x="0" y="0"/>
                </a:moveTo>
                <a:lnTo>
                  <a:pt x="8084667" y="0"/>
                </a:lnTo>
                <a:lnTo>
                  <a:pt x="8084667" y="6858000"/>
                </a:lnTo>
                <a:lnTo>
                  <a:pt x="4813147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reeform 5"/>
          <p:cNvSpPr/>
          <p:nvPr userDrawn="1"/>
        </p:nvSpPr>
        <p:spPr>
          <a:xfrm>
            <a:off x="0" y="0"/>
            <a:ext cx="8864918" cy="6858000"/>
          </a:xfrm>
          <a:custGeom>
            <a:avLst/>
            <a:gdLst>
              <a:gd name="connsiteX0" fmla="*/ 8923206 w 8923206"/>
              <a:gd name="connsiteY0" fmla="*/ 6858000 h 6858000"/>
              <a:gd name="connsiteX1" fmla="*/ 4078412 w 8923206"/>
              <a:gd name="connsiteY1" fmla="*/ 6858000 h 6858000"/>
              <a:gd name="connsiteX2" fmla="*/ 828949 w 8923206"/>
              <a:gd name="connsiteY2" fmla="*/ 6858000 h 6858000"/>
              <a:gd name="connsiteX3" fmla="*/ 671510 w 8923206"/>
              <a:gd name="connsiteY3" fmla="*/ 6858000 h 6858000"/>
              <a:gd name="connsiteX4" fmla="*/ 0 w 8923206"/>
              <a:gd name="connsiteY4" fmla="*/ 6858000 h 6858000"/>
              <a:gd name="connsiteX5" fmla="*/ 0 w 8923206"/>
              <a:gd name="connsiteY5" fmla="*/ 0 h 6858000"/>
              <a:gd name="connsiteX6" fmla="*/ 671510 w 8923206"/>
              <a:gd name="connsiteY6" fmla="*/ 0 h 6858000"/>
              <a:gd name="connsiteX7" fmla="*/ 828949 w 8923206"/>
              <a:gd name="connsiteY7" fmla="*/ 0 h 6858000"/>
              <a:gd name="connsiteX8" fmla="*/ 4078412 w 892320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3206" h="6858000">
                <a:moveTo>
                  <a:pt x="8923206" y="6858000"/>
                </a:moveTo>
                <a:lnTo>
                  <a:pt x="4078412" y="6858000"/>
                </a:lnTo>
                <a:lnTo>
                  <a:pt x="828949" y="6858000"/>
                </a:lnTo>
                <a:lnTo>
                  <a:pt x="671510" y="6858000"/>
                </a:lnTo>
                <a:lnTo>
                  <a:pt x="0" y="6858000"/>
                </a:lnTo>
                <a:lnTo>
                  <a:pt x="0" y="0"/>
                </a:lnTo>
                <a:lnTo>
                  <a:pt x="671510" y="0"/>
                </a:lnTo>
                <a:lnTo>
                  <a:pt x="828949" y="0"/>
                </a:lnTo>
                <a:lnTo>
                  <a:pt x="40784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28600" dist="762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0"/>
          <p:cNvSpPr>
            <a:spLocks noGrp="1"/>
          </p:cNvSpPr>
          <p:nvPr>
            <p:ph type="body" sz="quarter" idx="14"/>
          </p:nvPr>
        </p:nvSpPr>
        <p:spPr>
          <a:xfrm>
            <a:off x="653696" y="3845352"/>
            <a:ext cx="4225953" cy="24116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653696" y="2085689"/>
            <a:ext cx="4225953" cy="13466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775741" y="1886814"/>
            <a:ext cx="640219" cy="121101"/>
            <a:chOff x="1280011" y="2770881"/>
            <a:chExt cx="640219" cy="121101"/>
          </a:xfrm>
        </p:grpSpPr>
        <p:sp>
          <p:nvSpPr>
            <p:cNvPr id="9" name="Oval 8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653696" y="3525644"/>
            <a:ext cx="4225953" cy="251708"/>
          </a:xfrm>
        </p:spPr>
        <p:txBody>
          <a:bodyPr>
            <a:no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CB16805-BA61-A943-8638-D7A993EE8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41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940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40D4B7-9BEC-4B66-BDF4-95589C0FEE13}"/>
              </a:ext>
            </a:extLst>
          </p:cNvPr>
          <p:cNvSpPr/>
          <p:nvPr userDrawn="1"/>
        </p:nvSpPr>
        <p:spPr>
          <a:xfrm>
            <a:off x="1043727" y="3843096"/>
            <a:ext cx="2286000" cy="391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1651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4BA3A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EC37C-62FB-4C11-BF4C-58FDB3485D9F}"/>
              </a:ext>
            </a:extLst>
          </p:cNvPr>
          <p:cNvSpPr/>
          <p:nvPr userDrawn="1"/>
        </p:nvSpPr>
        <p:spPr>
          <a:xfrm>
            <a:off x="3638442" y="3843096"/>
            <a:ext cx="2286000" cy="391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1651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4BA3AB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729094-7B4B-465B-AA0B-FA78FCFBBE59}"/>
              </a:ext>
            </a:extLst>
          </p:cNvPr>
          <p:cNvSpPr/>
          <p:nvPr userDrawn="1"/>
        </p:nvSpPr>
        <p:spPr>
          <a:xfrm>
            <a:off x="6233157" y="3843096"/>
            <a:ext cx="2286000" cy="391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1651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4BA3AB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1960F-779C-43A5-9756-6903C29CBAFF}"/>
              </a:ext>
            </a:extLst>
          </p:cNvPr>
          <p:cNvSpPr/>
          <p:nvPr userDrawn="1"/>
        </p:nvSpPr>
        <p:spPr>
          <a:xfrm>
            <a:off x="8856009" y="3843096"/>
            <a:ext cx="2286000" cy="391879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outerShdw blurRad="1651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4BA3AB"/>
              </a:solidFill>
            </a:endParaRPr>
          </a:p>
        </p:txBody>
      </p:sp>
      <p:sp>
        <p:nvSpPr>
          <p:cNvPr id="102" name="Text Placeholder 101"/>
          <p:cNvSpPr>
            <a:spLocks noGrp="1"/>
          </p:cNvSpPr>
          <p:nvPr>
            <p:ph type="body" sz="quarter" idx="13"/>
          </p:nvPr>
        </p:nvSpPr>
        <p:spPr>
          <a:xfrm>
            <a:off x="1042988" y="4451350"/>
            <a:ext cx="2286000" cy="1223963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3" name="Text Placeholder 101"/>
          <p:cNvSpPr>
            <a:spLocks noGrp="1"/>
          </p:cNvSpPr>
          <p:nvPr>
            <p:ph type="body" sz="quarter" idx="14"/>
          </p:nvPr>
        </p:nvSpPr>
        <p:spPr>
          <a:xfrm>
            <a:off x="3662257" y="4447459"/>
            <a:ext cx="2286000" cy="1223963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4" name="Text Placeholder 101"/>
          <p:cNvSpPr>
            <a:spLocks noGrp="1"/>
          </p:cNvSpPr>
          <p:nvPr>
            <p:ph type="body" sz="quarter" idx="15"/>
          </p:nvPr>
        </p:nvSpPr>
        <p:spPr>
          <a:xfrm>
            <a:off x="6224045" y="4447458"/>
            <a:ext cx="2286000" cy="1223963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5" name="Text Placeholder 101"/>
          <p:cNvSpPr>
            <a:spLocks noGrp="1"/>
          </p:cNvSpPr>
          <p:nvPr>
            <p:ph type="body" sz="quarter" idx="16"/>
          </p:nvPr>
        </p:nvSpPr>
        <p:spPr>
          <a:xfrm>
            <a:off x="8843314" y="4447228"/>
            <a:ext cx="2286000" cy="1223963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8" name="Picture Placeholder 107"/>
          <p:cNvSpPr>
            <a:spLocks noGrp="1"/>
          </p:cNvSpPr>
          <p:nvPr>
            <p:ph type="pic" sz="quarter" idx="17"/>
          </p:nvPr>
        </p:nvSpPr>
        <p:spPr>
          <a:xfrm>
            <a:off x="1019176" y="1475724"/>
            <a:ext cx="2262182" cy="2339429"/>
          </a:xfrm>
          <a:custGeom>
            <a:avLst/>
            <a:gdLst>
              <a:gd name="connsiteX0" fmla="*/ 194412 w 2262182"/>
              <a:gd name="connsiteY0" fmla="*/ 0 h 2339671"/>
              <a:gd name="connsiteX1" fmla="*/ 2067770 w 2262182"/>
              <a:gd name="connsiteY1" fmla="*/ 0 h 2339671"/>
              <a:gd name="connsiteX2" fmla="*/ 2262182 w 2262182"/>
              <a:gd name="connsiteY2" fmla="*/ 194412 h 2339671"/>
              <a:gd name="connsiteX3" fmla="*/ 2262182 w 2262182"/>
              <a:gd name="connsiteY3" fmla="*/ 2287123 h 2339671"/>
              <a:gd name="connsiteX4" fmla="*/ 2258232 w 2262182"/>
              <a:gd name="connsiteY4" fmla="*/ 2326304 h 2339671"/>
              <a:gd name="connsiteX5" fmla="*/ 2254083 w 2262182"/>
              <a:gd name="connsiteY5" fmla="*/ 2339671 h 2339671"/>
              <a:gd name="connsiteX6" fmla="*/ 8099 w 2262182"/>
              <a:gd name="connsiteY6" fmla="*/ 2339671 h 2339671"/>
              <a:gd name="connsiteX7" fmla="*/ 3950 w 2262182"/>
              <a:gd name="connsiteY7" fmla="*/ 2326304 h 2339671"/>
              <a:gd name="connsiteX8" fmla="*/ 0 w 2262182"/>
              <a:gd name="connsiteY8" fmla="*/ 2287123 h 2339671"/>
              <a:gd name="connsiteX9" fmla="*/ 0 w 2262182"/>
              <a:gd name="connsiteY9" fmla="*/ 194412 h 2339671"/>
              <a:gd name="connsiteX10" fmla="*/ 194412 w 2262182"/>
              <a:gd name="connsiteY10" fmla="*/ 0 h 233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2182" h="2339671">
                <a:moveTo>
                  <a:pt x="194412" y="0"/>
                </a:moveTo>
                <a:lnTo>
                  <a:pt x="2067770" y="0"/>
                </a:lnTo>
                <a:cubicBezTo>
                  <a:pt x="2175141" y="0"/>
                  <a:pt x="2262182" y="87041"/>
                  <a:pt x="2262182" y="194412"/>
                </a:cubicBezTo>
                <a:lnTo>
                  <a:pt x="2262182" y="2287123"/>
                </a:lnTo>
                <a:cubicBezTo>
                  <a:pt x="2262182" y="2300544"/>
                  <a:pt x="2260822" y="2313648"/>
                  <a:pt x="2258232" y="2326304"/>
                </a:cubicBezTo>
                <a:lnTo>
                  <a:pt x="2254083" y="2339671"/>
                </a:lnTo>
                <a:lnTo>
                  <a:pt x="8099" y="2339671"/>
                </a:lnTo>
                <a:lnTo>
                  <a:pt x="3950" y="2326304"/>
                </a:lnTo>
                <a:cubicBezTo>
                  <a:pt x="1360" y="2313648"/>
                  <a:pt x="0" y="2300544"/>
                  <a:pt x="0" y="2287123"/>
                </a:cubicBezTo>
                <a:lnTo>
                  <a:pt x="0" y="194412"/>
                </a:lnTo>
                <a:cubicBezTo>
                  <a:pt x="0" y="87041"/>
                  <a:pt x="87041" y="0"/>
                  <a:pt x="1944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9" name="Picture Placeholder 108"/>
          <p:cNvSpPr>
            <a:spLocks noGrp="1"/>
          </p:cNvSpPr>
          <p:nvPr>
            <p:ph type="pic" sz="quarter" idx="18"/>
          </p:nvPr>
        </p:nvSpPr>
        <p:spPr>
          <a:xfrm>
            <a:off x="3638442" y="1475724"/>
            <a:ext cx="2262182" cy="2339429"/>
          </a:xfrm>
          <a:custGeom>
            <a:avLst/>
            <a:gdLst>
              <a:gd name="connsiteX0" fmla="*/ 194412 w 2262182"/>
              <a:gd name="connsiteY0" fmla="*/ 0 h 2339671"/>
              <a:gd name="connsiteX1" fmla="*/ 2067770 w 2262182"/>
              <a:gd name="connsiteY1" fmla="*/ 0 h 2339671"/>
              <a:gd name="connsiteX2" fmla="*/ 2262182 w 2262182"/>
              <a:gd name="connsiteY2" fmla="*/ 194412 h 2339671"/>
              <a:gd name="connsiteX3" fmla="*/ 2262182 w 2262182"/>
              <a:gd name="connsiteY3" fmla="*/ 2287123 h 2339671"/>
              <a:gd name="connsiteX4" fmla="*/ 2258232 w 2262182"/>
              <a:gd name="connsiteY4" fmla="*/ 2326304 h 2339671"/>
              <a:gd name="connsiteX5" fmla="*/ 2254083 w 2262182"/>
              <a:gd name="connsiteY5" fmla="*/ 2339671 h 2339671"/>
              <a:gd name="connsiteX6" fmla="*/ 8099 w 2262182"/>
              <a:gd name="connsiteY6" fmla="*/ 2339671 h 2339671"/>
              <a:gd name="connsiteX7" fmla="*/ 3950 w 2262182"/>
              <a:gd name="connsiteY7" fmla="*/ 2326304 h 2339671"/>
              <a:gd name="connsiteX8" fmla="*/ 0 w 2262182"/>
              <a:gd name="connsiteY8" fmla="*/ 2287123 h 2339671"/>
              <a:gd name="connsiteX9" fmla="*/ 0 w 2262182"/>
              <a:gd name="connsiteY9" fmla="*/ 194412 h 2339671"/>
              <a:gd name="connsiteX10" fmla="*/ 194412 w 2262182"/>
              <a:gd name="connsiteY10" fmla="*/ 0 h 233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2182" h="2339671">
                <a:moveTo>
                  <a:pt x="194412" y="0"/>
                </a:moveTo>
                <a:lnTo>
                  <a:pt x="2067770" y="0"/>
                </a:lnTo>
                <a:cubicBezTo>
                  <a:pt x="2175141" y="0"/>
                  <a:pt x="2262182" y="87041"/>
                  <a:pt x="2262182" y="194412"/>
                </a:cubicBezTo>
                <a:lnTo>
                  <a:pt x="2262182" y="2287123"/>
                </a:lnTo>
                <a:cubicBezTo>
                  <a:pt x="2262182" y="2300544"/>
                  <a:pt x="2260822" y="2313648"/>
                  <a:pt x="2258232" y="2326304"/>
                </a:cubicBezTo>
                <a:lnTo>
                  <a:pt x="2254083" y="2339671"/>
                </a:lnTo>
                <a:lnTo>
                  <a:pt x="8099" y="2339671"/>
                </a:lnTo>
                <a:lnTo>
                  <a:pt x="3950" y="2326304"/>
                </a:lnTo>
                <a:cubicBezTo>
                  <a:pt x="1360" y="2313648"/>
                  <a:pt x="0" y="2300544"/>
                  <a:pt x="0" y="2287123"/>
                </a:cubicBezTo>
                <a:lnTo>
                  <a:pt x="0" y="194412"/>
                </a:lnTo>
                <a:cubicBezTo>
                  <a:pt x="0" y="87041"/>
                  <a:pt x="87041" y="0"/>
                  <a:pt x="1944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0" name="Picture Placeholder 109"/>
          <p:cNvSpPr>
            <a:spLocks noGrp="1"/>
          </p:cNvSpPr>
          <p:nvPr>
            <p:ph type="pic" sz="quarter" idx="19"/>
          </p:nvPr>
        </p:nvSpPr>
        <p:spPr>
          <a:xfrm>
            <a:off x="6235954" y="1475724"/>
            <a:ext cx="2262182" cy="2339429"/>
          </a:xfrm>
          <a:custGeom>
            <a:avLst/>
            <a:gdLst>
              <a:gd name="connsiteX0" fmla="*/ 194412 w 2262182"/>
              <a:gd name="connsiteY0" fmla="*/ 0 h 2339671"/>
              <a:gd name="connsiteX1" fmla="*/ 2067770 w 2262182"/>
              <a:gd name="connsiteY1" fmla="*/ 0 h 2339671"/>
              <a:gd name="connsiteX2" fmla="*/ 2262182 w 2262182"/>
              <a:gd name="connsiteY2" fmla="*/ 194412 h 2339671"/>
              <a:gd name="connsiteX3" fmla="*/ 2262182 w 2262182"/>
              <a:gd name="connsiteY3" fmla="*/ 2287123 h 2339671"/>
              <a:gd name="connsiteX4" fmla="*/ 2258232 w 2262182"/>
              <a:gd name="connsiteY4" fmla="*/ 2326304 h 2339671"/>
              <a:gd name="connsiteX5" fmla="*/ 2254083 w 2262182"/>
              <a:gd name="connsiteY5" fmla="*/ 2339671 h 2339671"/>
              <a:gd name="connsiteX6" fmla="*/ 8099 w 2262182"/>
              <a:gd name="connsiteY6" fmla="*/ 2339671 h 2339671"/>
              <a:gd name="connsiteX7" fmla="*/ 3950 w 2262182"/>
              <a:gd name="connsiteY7" fmla="*/ 2326304 h 2339671"/>
              <a:gd name="connsiteX8" fmla="*/ 0 w 2262182"/>
              <a:gd name="connsiteY8" fmla="*/ 2287123 h 2339671"/>
              <a:gd name="connsiteX9" fmla="*/ 0 w 2262182"/>
              <a:gd name="connsiteY9" fmla="*/ 194412 h 2339671"/>
              <a:gd name="connsiteX10" fmla="*/ 194412 w 2262182"/>
              <a:gd name="connsiteY10" fmla="*/ 0 h 233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2182" h="2339671">
                <a:moveTo>
                  <a:pt x="194412" y="0"/>
                </a:moveTo>
                <a:lnTo>
                  <a:pt x="2067770" y="0"/>
                </a:lnTo>
                <a:cubicBezTo>
                  <a:pt x="2175141" y="0"/>
                  <a:pt x="2262182" y="87041"/>
                  <a:pt x="2262182" y="194412"/>
                </a:cubicBezTo>
                <a:lnTo>
                  <a:pt x="2262182" y="2287123"/>
                </a:lnTo>
                <a:cubicBezTo>
                  <a:pt x="2262182" y="2300544"/>
                  <a:pt x="2260822" y="2313648"/>
                  <a:pt x="2258232" y="2326304"/>
                </a:cubicBezTo>
                <a:lnTo>
                  <a:pt x="2254083" y="2339671"/>
                </a:lnTo>
                <a:lnTo>
                  <a:pt x="8099" y="2339671"/>
                </a:lnTo>
                <a:lnTo>
                  <a:pt x="3950" y="2326304"/>
                </a:lnTo>
                <a:cubicBezTo>
                  <a:pt x="1360" y="2313648"/>
                  <a:pt x="0" y="2300544"/>
                  <a:pt x="0" y="2287123"/>
                </a:cubicBezTo>
                <a:lnTo>
                  <a:pt x="0" y="194412"/>
                </a:lnTo>
                <a:cubicBezTo>
                  <a:pt x="0" y="87041"/>
                  <a:pt x="87041" y="0"/>
                  <a:pt x="1944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1" name="Picture Placeholder 110"/>
          <p:cNvSpPr>
            <a:spLocks noGrp="1"/>
          </p:cNvSpPr>
          <p:nvPr>
            <p:ph type="pic" sz="quarter" idx="20"/>
          </p:nvPr>
        </p:nvSpPr>
        <p:spPr>
          <a:xfrm>
            <a:off x="8855220" y="1475724"/>
            <a:ext cx="2262182" cy="2339429"/>
          </a:xfrm>
          <a:custGeom>
            <a:avLst/>
            <a:gdLst>
              <a:gd name="connsiteX0" fmla="*/ 194412 w 2262182"/>
              <a:gd name="connsiteY0" fmla="*/ 0 h 2339671"/>
              <a:gd name="connsiteX1" fmla="*/ 2067770 w 2262182"/>
              <a:gd name="connsiteY1" fmla="*/ 0 h 2339671"/>
              <a:gd name="connsiteX2" fmla="*/ 2262182 w 2262182"/>
              <a:gd name="connsiteY2" fmla="*/ 194412 h 2339671"/>
              <a:gd name="connsiteX3" fmla="*/ 2262182 w 2262182"/>
              <a:gd name="connsiteY3" fmla="*/ 2287123 h 2339671"/>
              <a:gd name="connsiteX4" fmla="*/ 2258232 w 2262182"/>
              <a:gd name="connsiteY4" fmla="*/ 2326304 h 2339671"/>
              <a:gd name="connsiteX5" fmla="*/ 2254083 w 2262182"/>
              <a:gd name="connsiteY5" fmla="*/ 2339671 h 2339671"/>
              <a:gd name="connsiteX6" fmla="*/ 8099 w 2262182"/>
              <a:gd name="connsiteY6" fmla="*/ 2339671 h 2339671"/>
              <a:gd name="connsiteX7" fmla="*/ 3950 w 2262182"/>
              <a:gd name="connsiteY7" fmla="*/ 2326304 h 2339671"/>
              <a:gd name="connsiteX8" fmla="*/ 0 w 2262182"/>
              <a:gd name="connsiteY8" fmla="*/ 2287123 h 2339671"/>
              <a:gd name="connsiteX9" fmla="*/ 0 w 2262182"/>
              <a:gd name="connsiteY9" fmla="*/ 194412 h 2339671"/>
              <a:gd name="connsiteX10" fmla="*/ 194412 w 2262182"/>
              <a:gd name="connsiteY10" fmla="*/ 0 h 233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2182" h="2339671">
                <a:moveTo>
                  <a:pt x="194412" y="0"/>
                </a:moveTo>
                <a:lnTo>
                  <a:pt x="2067770" y="0"/>
                </a:lnTo>
                <a:cubicBezTo>
                  <a:pt x="2175141" y="0"/>
                  <a:pt x="2262182" y="87041"/>
                  <a:pt x="2262182" y="194412"/>
                </a:cubicBezTo>
                <a:lnTo>
                  <a:pt x="2262182" y="2287123"/>
                </a:lnTo>
                <a:cubicBezTo>
                  <a:pt x="2262182" y="2300544"/>
                  <a:pt x="2260822" y="2313648"/>
                  <a:pt x="2258232" y="2326304"/>
                </a:cubicBezTo>
                <a:lnTo>
                  <a:pt x="2254083" y="2339671"/>
                </a:lnTo>
                <a:lnTo>
                  <a:pt x="8099" y="2339671"/>
                </a:lnTo>
                <a:lnTo>
                  <a:pt x="3950" y="2326304"/>
                </a:lnTo>
                <a:cubicBezTo>
                  <a:pt x="1360" y="2313648"/>
                  <a:pt x="0" y="2300544"/>
                  <a:pt x="0" y="2287123"/>
                </a:cubicBezTo>
                <a:lnTo>
                  <a:pt x="0" y="194412"/>
                </a:lnTo>
                <a:cubicBezTo>
                  <a:pt x="0" y="87041"/>
                  <a:pt x="87041" y="0"/>
                  <a:pt x="1944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3" name="Text Placeholder 112"/>
          <p:cNvSpPr>
            <a:spLocks noGrp="1"/>
          </p:cNvSpPr>
          <p:nvPr>
            <p:ph type="body" sz="quarter" idx="21"/>
          </p:nvPr>
        </p:nvSpPr>
        <p:spPr>
          <a:xfrm>
            <a:off x="1019175" y="3843096"/>
            <a:ext cx="2309813" cy="392354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4BA3AB"/>
                </a:solidFill>
              </a:defRPr>
            </a:lvl1pPr>
            <a:lvl2pPr>
              <a:defRPr sz="1600">
                <a:solidFill>
                  <a:srgbClr val="145EA1"/>
                </a:solidFill>
              </a:defRPr>
            </a:lvl2pPr>
            <a:lvl3pPr>
              <a:defRPr sz="1400">
                <a:solidFill>
                  <a:srgbClr val="145EA1"/>
                </a:solidFill>
              </a:defRPr>
            </a:lvl3pPr>
            <a:lvl4pPr>
              <a:defRPr sz="1200">
                <a:solidFill>
                  <a:srgbClr val="145EA1"/>
                </a:solidFill>
              </a:defRPr>
            </a:lvl4pPr>
            <a:lvl5pPr>
              <a:defRPr sz="1200">
                <a:solidFill>
                  <a:srgbClr val="145EA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4" name="Text Placeholder 112"/>
          <p:cNvSpPr>
            <a:spLocks noGrp="1"/>
          </p:cNvSpPr>
          <p:nvPr>
            <p:ph type="body" sz="quarter" idx="22"/>
          </p:nvPr>
        </p:nvSpPr>
        <p:spPr>
          <a:xfrm>
            <a:off x="3637703" y="3834585"/>
            <a:ext cx="2258602" cy="40038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4BA3AB"/>
                </a:solidFill>
              </a:defRPr>
            </a:lvl1pPr>
            <a:lvl2pPr>
              <a:defRPr sz="1600">
                <a:solidFill>
                  <a:srgbClr val="145EA1"/>
                </a:solidFill>
              </a:defRPr>
            </a:lvl2pPr>
            <a:lvl3pPr>
              <a:defRPr sz="1400">
                <a:solidFill>
                  <a:srgbClr val="145EA1"/>
                </a:solidFill>
              </a:defRPr>
            </a:lvl3pPr>
            <a:lvl4pPr>
              <a:defRPr sz="1200">
                <a:solidFill>
                  <a:srgbClr val="145EA1"/>
                </a:solidFill>
              </a:defRPr>
            </a:lvl4pPr>
            <a:lvl5pPr>
              <a:defRPr sz="1200">
                <a:solidFill>
                  <a:srgbClr val="145EA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5" name="Text Placeholder 112"/>
          <p:cNvSpPr>
            <a:spLocks noGrp="1"/>
          </p:cNvSpPr>
          <p:nvPr>
            <p:ph type="body" sz="quarter" idx="23"/>
          </p:nvPr>
        </p:nvSpPr>
        <p:spPr>
          <a:xfrm>
            <a:off x="6239534" y="3843096"/>
            <a:ext cx="2258602" cy="40038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4BA3AB"/>
                </a:solidFill>
              </a:defRPr>
            </a:lvl1pPr>
            <a:lvl2pPr>
              <a:defRPr sz="1600">
                <a:solidFill>
                  <a:srgbClr val="145EA1"/>
                </a:solidFill>
              </a:defRPr>
            </a:lvl2pPr>
            <a:lvl3pPr>
              <a:defRPr sz="1400">
                <a:solidFill>
                  <a:srgbClr val="145EA1"/>
                </a:solidFill>
              </a:defRPr>
            </a:lvl3pPr>
            <a:lvl4pPr>
              <a:defRPr sz="1200">
                <a:solidFill>
                  <a:srgbClr val="145EA1"/>
                </a:solidFill>
              </a:defRPr>
            </a:lvl4pPr>
            <a:lvl5pPr>
              <a:defRPr sz="1200">
                <a:solidFill>
                  <a:srgbClr val="145EA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6" name="Text Placeholder 112"/>
          <p:cNvSpPr>
            <a:spLocks noGrp="1"/>
          </p:cNvSpPr>
          <p:nvPr>
            <p:ph type="body" sz="quarter" idx="24"/>
          </p:nvPr>
        </p:nvSpPr>
        <p:spPr>
          <a:xfrm>
            <a:off x="8855220" y="3841703"/>
            <a:ext cx="2258602" cy="400389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4BA3AB"/>
                </a:solidFill>
              </a:defRPr>
            </a:lvl1pPr>
            <a:lvl2pPr>
              <a:defRPr sz="1600">
                <a:solidFill>
                  <a:srgbClr val="145EA1"/>
                </a:solidFill>
              </a:defRPr>
            </a:lvl2pPr>
            <a:lvl3pPr>
              <a:defRPr sz="1400">
                <a:solidFill>
                  <a:srgbClr val="145EA1"/>
                </a:solidFill>
              </a:defRPr>
            </a:lvl3pPr>
            <a:lvl4pPr>
              <a:defRPr sz="1200">
                <a:solidFill>
                  <a:srgbClr val="145EA1"/>
                </a:solidFill>
              </a:defRPr>
            </a:lvl4pPr>
            <a:lvl5pPr>
              <a:defRPr sz="1200">
                <a:solidFill>
                  <a:srgbClr val="145EA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529503" y="365125"/>
            <a:ext cx="9210242" cy="766763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50" name="Slide Number Placeholder 5"/>
          <p:cNvSpPr>
            <a:spLocks noGrp="1"/>
          </p:cNvSpPr>
          <p:nvPr>
            <p:ph type="sldNum" sz="quarter" idx="2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extBox 50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52" name="Group 51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53" name="Freeform 52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29" name="Oval 28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FB6A8A8-2B1C-8A4B-982F-92B3860BCD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06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40229" cy="6858000"/>
          </a:xfrm>
          <a:custGeom>
            <a:avLst/>
            <a:gdLst>
              <a:gd name="connsiteX0" fmla="*/ 0 w 8140229"/>
              <a:gd name="connsiteY0" fmla="*/ 0 h 6858000"/>
              <a:gd name="connsiteX1" fmla="*/ 3327082 w 8140229"/>
              <a:gd name="connsiteY1" fmla="*/ 0 h 6858000"/>
              <a:gd name="connsiteX2" fmla="*/ 8140229 w 8140229"/>
              <a:gd name="connsiteY2" fmla="*/ 6858000 h 6858000"/>
              <a:gd name="connsiteX3" fmla="*/ 0 w 81402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0229" h="6858000">
                <a:moveTo>
                  <a:pt x="0" y="0"/>
                </a:moveTo>
                <a:lnTo>
                  <a:pt x="3327082" y="0"/>
                </a:lnTo>
                <a:lnTo>
                  <a:pt x="814022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 flipH="1" flipV="1">
            <a:off x="3322320" y="0"/>
            <a:ext cx="8864918" cy="6858000"/>
          </a:xfrm>
          <a:custGeom>
            <a:avLst/>
            <a:gdLst>
              <a:gd name="connsiteX0" fmla="*/ 8923206 w 8923206"/>
              <a:gd name="connsiteY0" fmla="*/ 6858000 h 6858000"/>
              <a:gd name="connsiteX1" fmla="*/ 4078412 w 8923206"/>
              <a:gd name="connsiteY1" fmla="*/ 6858000 h 6858000"/>
              <a:gd name="connsiteX2" fmla="*/ 828949 w 8923206"/>
              <a:gd name="connsiteY2" fmla="*/ 6858000 h 6858000"/>
              <a:gd name="connsiteX3" fmla="*/ 671510 w 8923206"/>
              <a:gd name="connsiteY3" fmla="*/ 6858000 h 6858000"/>
              <a:gd name="connsiteX4" fmla="*/ 0 w 8923206"/>
              <a:gd name="connsiteY4" fmla="*/ 6858000 h 6858000"/>
              <a:gd name="connsiteX5" fmla="*/ 0 w 8923206"/>
              <a:gd name="connsiteY5" fmla="*/ 0 h 6858000"/>
              <a:gd name="connsiteX6" fmla="*/ 671510 w 8923206"/>
              <a:gd name="connsiteY6" fmla="*/ 0 h 6858000"/>
              <a:gd name="connsiteX7" fmla="*/ 828949 w 8923206"/>
              <a:gd name="connsiteY7" fmla="*/ 0 h 6858000"/>
              <a:gd name="connsiteX8" fmla="*/ 4078412 w 892320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3206" h="6858000">
                <a:moveTo>
                  <a:pt x="8923206" y="6858000"/>
                </a:moveTo>
                <a:lnTo>
                  <a:pt x="4078412" y="6858000"/>
                </a:lnTo>
                <a:lnTo>
                  <a:pt x="828949" y="6858000"/>
                </a:lnTo>
                <a:lnTo>
                  <a:pt x="671510" y="6858000"/>
                </a:lnTo>
                <a:lnTo>
                  <a:pt x="0" y="6858000"/>
                </a:lnTo>
                <a:lnTo>
                  <a:pt x="0" y="0"/>
                </a:lnTo>
                <a:lnTo>
                  <a:pt x="671510" y="0"/>
                </a:lnTo>
                <a:lnTo>
                  <a:pt x="828949" y="0"/>
                </a:lnTo>
                <a:lnTo>
                  <a:pt x="40784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28600" dist="190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9189187" y="4410749"/>
            <a:ext cx="2640171" cy="2142822"/>
          </a:xfrm>
          <a:prstGeom prst="roundRect">
            <a:avLst>
              <a:gd name="adj" fmla="val 994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009786" y="734107"/>
            <a:ext cx="640219" cy="121101"/>
            <a:chOff x="1280011" y="2770881"/>
            <a:chExt cx="640219" cy="121101"/>
          </a:xfrm>
        </p:grpSpPr>
        <p:sp>
          <p:nvSpPr>
            <p:cNvPr id="14" name="Oval 13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 Placeholder 101"/>
          <p:cNvSpPr>
            <a:spLocks noGrp="1"/>
          </p:cNvSpPr>
          <p:nvPr>
            <p:ph type="body" sz="quarter" idx="13"/>
          </p:nvPr>
        </p:nvSpPr>
        <p:spPr>
          <a:xfrm>
            <a:off x="5009786" y="1661841"/>
            <a:ext cx="6505341" cy="48264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A5279"/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5009786" y="864959"/>
            <a:ext cx="6505341" cy="766763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6" name="Text Placeholder 101"/>
          <p:cNvSpPr>
            <a:spLocks noGrp="1"/>
          </p:cNvSpPr>
          <p:nvPr>
            <p:ph type="body" sz="quarter" idx="14" hasCustomPrompt="1"/>
          </p:nvPr>
        </p:nvSpPr>
        <p:spPr>
          <a:xfrm>
            <a:off x="9196988" y="4426457"/>
            <a:ext cx="2632370" cy="2127114"/>
          </a:xfrm>
        </p:spPr>
        <p:txBody>
          <a:bodyPr>
            <a:noAutofit/>
          </a:bodyPr>
          <a:lstStyle>
            <a:lvl1pPr marL="0" indent="0" algn="ctr">
              <a:buNone/>
              <a:defRPr sz="4000" b="1">
                <a:solidFill>
                  <a:srgbClr val="4BA3AB"/>
                </a:solidFill>
                <a:latin typeface="+mj-lt"/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1308929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0">
                <a:srgbClr val="FAA634"/>
              </a:gs>
              <a:gs pos="95000">
                <a:srgbClr val="287F80"/>
              </a:gs>
            </a:gsLst>
            <a:lin ang="0" scaled="1"/>
          </a:gra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 Placeholder 28"/>
          <p:cNvSpPr>
            <a:spLocks noGrp="1"/>
          </p:cNvSpPr>
          <p:nvPr>
            <p:ph type="body" sz="quarter" idx="10"/>
          </p:nvPr>
        </p:nvSpPr>
        <p:spPr>
          <a:xfrm>
            <a:off x="6990711" y="5514749"/>
            <a:ext cx="4845214" cy="122830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990712" y="4450887"/>
            <a:ext cx="4845214" cy="634832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50190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33488"/>
            <a:ext cx="12192000" cy="562451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99999"/>
                </a:solidFill>
              </a:defRPr>
            </a:lvl1pPr>
          </a:lstStyle>
          <a:p>
            <a:r>
              <a:rPr lang="en-US" dirty="0"/>
              <a:t>Add your picture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749" y="232841"/>
            <a:ext cx="3964502" cy="84911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58587" y="3146000"/>
            <a:ext cx="10874827" cy="1701841"/>
          </a:xfrm>
        </p:spPr>
        <p:txBody>
          <a:bodyPr/>
          <a:lstStyle>
            <a:lvl1pPr algn="ctr"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01545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5775891" y="288751"/>
            <a:ext cx="640219" cy="121101"/>
            <a:chOff x="1280011" y="2770881"/>
            <a:chExt cx="640219" cy="121101"/>
          </a:xfrm>
        </p:grpSpPr>
        <p:sp>
          <p:nvSpPr>
            <p:cNvPr id="7" name="Oval 6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1810" y="409852"/>
            <a:ext cx="11288380" cy="884555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3"/>
          </p:nvPr>
        </p:nvSpPr>
        <p:spPr>
          <a:xfrm>
            <a:off x="451810" y="1415507"/>
            <a:ext cx="11288380" cy="4934017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9630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503716" y="5455700"/>
            <a:ext cx="2073728" cy="785450"/>
          </a:xfrm>
          <a:prstGeom prst="rect">
            <a:avLst/>
          </a:prstGeom>
          <a:gradFill>
            <a:gsLst>
              <a:gs pos="0">
                <a:srgbClr val="FAA634"/>
              </a:gs>
              <a:gs pos="94000">
                <a:srgbClr val="C4712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08215" y="1340114"/>
            <a:ext cx="1012372" cy="2751383"/>
          </a:xfrm>
          <a:prstGeom prst="rect">
            <a:avLst/>
          </a:prstGeom>
          <a:gradFill flip="none" rotWithShape="1">
            <a:gsLst>
              <a:gs pos="0">
                <a:srgbClr val="287F80"/>
              </a:gs>
              <a:gs pos="94000">
                <a:srgbClr val="4BA3AB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1" y="-23184"/>
            <a:ext cx="4212771" cy="5871609"/>
          </a:xfrm>
          <a:custGeom>
            <a:avLst/>
            <a:gdLst>
              <a:gd name="connsiteX0" fmla="*/ 362046 w 4212771"/>
              <a:gd name="connsiteY0" fmla="*/ 0 h 5871609"/>
              <a:gd name="connsiteX1" fmla="*/ 3850725 w 4212771"/>
              <a:gd name="connsiteY1" fmla="*/ 0 h 5871609"/>
              <a:gd name="connsiteX2" fmla="*/ 4212771 w 4212771"/>
              <a:gd name="connsiteY2" fmla="*/ 362046 h 5871609"/>
              <a:gd name="connsiteX3" fmla="*/ 4212771 w 4212771"/>
              <a:gd name="connsiteY3" fmla="*/ 5509563 h 5871609"/>
              <a:gd name="connsiteX4" fmla="*/ 3850725 w 4212771"/>
              <a:gd name="connsiteY4" fmla="*/ 5871609 h 5871609"/>
              <a:gd name="connsiteX5" fmla="*/ 362046 w 4212771"/>
              <a:gd name="connsiteY5" fmla="*/ 5871609 h 5871609"/>
              <a:gd name="connsiteX6" fmla="*/ 0 w 4212771"/>
              <a:gd name="connsiteY6" fmla="*/ 5509563 h 5871609"/>
              <a:gd name="connsiteX7" fmla="*/ 0 w 4212771"/>
              <a:gd name="connsiteY7" fmla="*/ 362046 h 5871609"/>
              <a:gd name="connsiteX8" fmla="*/ 362046 w 4212771"/>
              <a:gd name="connsiteY8" fmla="*/ 0 h 587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1" h="5871609">
                <a:moveTo>
                  <a:pt x="362046" y="0"/>
                </a:moveTo>
                <a:lnTo>
                  <a:pt x="3850725" y="0"/>
                </a:lnTo>
                <a:cubicBezTo>
                  <a:pt x="4050677" y="0"/>
                  <a:pt x="4212771" y="162094"/>
                  <a:pt x="4212771" y="362046"/>
                </a:cubicBezTo>
                <a:lnTo>
                  <a:pt x="4212771" y="5509563"/>
                </a:lnTo>
                <a:cubicBezTo>
                  <a:pt x="4212771" y="5709515"/>
                  <a:pt x="4050677" y="5871609"/>
                  <a:pt x="3850725" y="5871609"/>
                </a:cubicBezTo>
                <a:lnTo>
                  <a:pt x="362046" y="5871609"/>
                </a:lnTo>
                <a:cubicBezTo>
                  <a:pt x="162094" y="5871609"/>
                  <a:pt x="0" y="5709515"/>
                  <a:pt x="0" y="5509563"/>
                </a:cubicBezTo>
                <a:lnTo>
                  <a:pt x="0" y="362046"/>
                </a:lnTo>
                <a:cubicBezTo>
                  <a:pt x="0" y="162094"/>
                  <a:pt x="162094" y="0"/>
                  <a:pt x="36204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529503" y="365125"/>
            <a:ext cx="4047941" cy="766763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9" name="Content Placeholder 5"/>
          <p:cNvSpPr>
            <a:spLocks noGrp="1"/>
          </p:cNvSpPr>
          <p:nvPr>
            <p:ph sz="quarter" idx="13"/>
          </p:nvPr>
        </p:nvSpPr>
        <p:spPr>
          <a:xfrm>
            <a:off x="7113867" y="822261"/>
            <a:ext cx="4250819" cy="541888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800" b="1">
                <a:solidFill>
                  <a:srgbClr val="2A5279"/>
                </a:solidFill>
                <a:latin typeface="+mj-lt"/>
              </a:defRPr>
            </a:lvl1pPr>
            <a:lvl2pPr marL="457200" indent="0">
              <a:buNone/>
              <a:defRPr sz="1800" b="1">
                <a:solidFill>
                  <a:srgbClr val="2A5279"/>
                </a:solidFill>
                <a:latin typeface="+mj-lt"/>
              </a:defRPr>
            </a:lvl2pPr>
            <a:lvl3pPr marL="914400" indent="0">
              <a:buNone/>
              <a:defRPr sz="1800" b="1">
                <a:solidFill>
                  <a:srgbClr val="2A5279"/>
                </a:solidFill>
                <a:latin typeface="+mj-lt"/>
              </a:defRPr>
            </a:lvl3pPr>
            <a:lvl4pPr marL="1371600" indent="0">
              <a:buNone/>
              <a:defRPr sz="1800" b="1">
                <a:solidFill>
                  <a:srgbClr val="2A5279"/>
                </a:solidFill>
                <a:latin typeface="+mj-lt"/>
              </a:defRPr>
            </a:lvl4pPr>
            <a:lvl5pPr marL="1828800" indent="0">
              <a:buNone/>
              <a:defRPr sz="1800" b="1">
                <a:solidFill>
                  <a:srgbClr val="2A5279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53" name="Group 52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54" name="Freeform 53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7088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>
            <a:off x="3441216" y="739091"/>
            <a:ext cx="5309568" cy="5379819"/>
            <a:chOff x="-1" y="0"/>
            <a:chExt cx="6768446" cy="685800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194" y="400113"/>
              <a:ext cx="6060380" cy="605777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-1" y="0"/>
              <a:ext cx="6768446" cy="6858000"/>
            </a:xfrm>
            <a:prstGeom prst="rect">
              <a:avLst/>
            </a:prstGeom>
            <a:solidFill>
              <a:schemeClr val="bg1">
                <a:alpha val="58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1459049" y="1634168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7" name="Title 1"/>
          <p:cNvSpPr>
            <a:spLocks noGrp="1"/>
          </p:cNvSpPr>
          <p:nvPr>
            <p:ph type="title"/>
          </p:nvPr>
        </p:nvSpPr>
        <p:spPr>
          <a:xfrm>
            <a:off x="838200" y="195901"/>
            <a:ext cx="10515600" cy="1075391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8" name="Text Placeholder 41"/>
          <p:cNvSpPr>
            <a:spLocks noGrp="1"/>
          </p:cNvSpPr>
          <p:nvPr>
            <p:ph type="body" sz="quarter" idx="33"/>
          </p:nvPr>
        </p:nvSpPr>
        <p:spPr>
          <a:xfrm>
            <a:off x="1456984" y="2239154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9" name="Text Placeholder 41"/>
          <p:cNvSpPr>
            <a:spLocks noGrp="1"/>
          </p:cNvSpPr>
          <p:nvPr>
            <p:ph type="body" sz="quarter" idx="34"/>
          </p:nvPr>
        </p:nvSpPr>
        <p:spPr>
          <a:xfrm>
            <a:off x="1425047" y="3144459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0" name="Text Placeholder 41"/>
          <p:cNvSpPr>
            <a:spLocks noGrp="1"/>
          </p:cNvSpPr>
          <p:nvPr>
            <p:ph type="body" sz="quarter" idx="35"/>
          </p:nvPr>
        </p:nvSpPr>
        <p:spPr>
          <a:xfrm>
            <a:off x="1422982" y="3749445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1" name="Text Placeholder 41"/>
          <p:cNvSpPr>
            <a:spLocks noGrp="1"/>
          </p:cNvSpPr>
          <p:nvPr>
            <p:ph type="body" sz="quarter" idx="36"/>
          </p:nvPr>
        </p:nvSpPr>
        <p:spPr>
          <a:xfrm>
            <a:off x="1431528" y="4739162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2" name="Text Placeholder 41"/>
          <p:cNvSpPr>
            <a:spLocks noGrp="1"/>
          </p:cNvSpPr>
          <p:nvPr>
            <p:ph type="body" sz="quarter" idx="37"/>
          </p:nvPr>
        </p:nvSpPr>
        <p:spPr>
          <a:xfrm>
            <a:off x="1429463" y="5344148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3" name="Text Placeholder 41"/>
          <p:cNvSpPr>
            <a:spLocks noGrp="1"/>
          </p:cNvSpPr>
          <p:nvPr>
            <p:ph type="body" sz="quarter" idx="38"/>
          </p:nvPr>
        </p:nvSpPr>
        <p:spPr>
          <a:xfrm>
            <a:off x="7139545" y="1638336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4" name="Text Placeholder 41"/>
          <p:cNvSpPr>
            <a:spLocks noGrp="1"/>
          </p:cNvSpPr>
          <p:nvPr>
            <p:ph type="body" sz="quarter" idx="39"/>
          </p:nvPr>
        </p:nvSpPr>
        <p:spPr>
          <a:xfrm>
            <a:off x="7137480" y="2243322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5" name="Text Placeholder 41"/>
          <p:cNvSpPr>
            <a:spLocks noGrp="1"/>
          </p:cNvSpPr>
          <p:nvPr>
            <p:ph type="body" sz="quarter" idx="40"/>
          </p:nvPr>
        </p:nvSpPr>
        <p:spPr>
          <a:xfrm>
            <a:off x="7105543" y="3148627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6" name="Text Placeholder 41"/>
          <p:cNvSpPr>
            <a:spLocks noGrp="1"/>
          </p:cNvSpPr>
          <p:nvPr>
            <p:ph type="body" sz="quarter" idx="41"/>
          </p:nvPr>
        </p:nvSpPr>
        <p:spPr>
          <a:xfrm>
            <a:off x="7103478" y="3753613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7" name="Text Placeholder 41"/>
          <p:cNvSpPr>
            <a:spLocks noGrp="1"/>
          </p:cNvSpPr>
          <p:nvPr>
            <p:ph type="body" sz="quarter" idx="42"/>
          </p:nvPr>
        </p:nvSpPr>
        <p:spPr>
          <a:xfrm>
            <a:off x="7112024" y="4743330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8" name="Text Placeholder 41"/>
          <p:cNvSpPr>
            <a:spLocks noGrp="1"/>
          </p:cNvSpPr>
          <p:nvPr>
            <p:ph type="body" sz="quarter" idx="43"/>
          </p:nvPr>
        </p:nvSpPr>
        <p:spPr>
          <a:xfrm>
            <a:off x="7109959" y="5348316"/>
            <a:ext cx="4227848" cy="500217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618869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3" y="399310"/>
            <a:ext cx="9210242" cy="689144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04813" y="1623848"/>
            <a:ext cx="4073183" cy="45483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904" y="1088453"/>
            <a:ext cx="9212841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37" name="Freeform 36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5" name="Oval 1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4"/>
          <p:cNvSpPr>
            <a:spLocks noGrp="1"/>
          </p:cNvSpPr>
          <p:nvPr>
            <p:ph sz="quarter" idx="20"/>
          </p:nvPr>
        </p:nvSpPr>
        <p:spPr>
          <a:xfrm>
            <a:off x="7816363" y="1621824"/>
            <a:ext cx="4073183" cy="454835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41"/>
          <p:cNvSpPr>
            <a:spLocks noGrp="1"/>
          </p:cNvSpPr>
          <p:nvPr>
            <p:ph type="body" sz="quarter" idx="34"/>
          </p:nvPr>
        </p:nvSpPr>
        <p:spPr>
          <a:xfrm>
            <a:off x="4604079" y="1621824"/>
            <a:ext cx="3052949" cy="702632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1" name="Text Placeholder 41"/>
          <p:cNvSpPr>
            <a:spLocks noGrp="1"/>
          </p:cNvSpPr>
          <p:nvPr>
            <p:ph type="body" sz="quarter" idx="35"/>
          </p:nvPr>
        </p:nvSpPr>
        <p:spPr>
          <a:xfrm>
            <a:off x="4604079" y="2583254"/>
            <a:ext cx="3052949" cy="702632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Text Placeholder 41"/>
          <p:cNvSpPr>
            <a:spLocks noGrp="1"/>
          </p:cNvSpPr>
          <p:nvPr>
            <p:ph type="body" sz="quarter" idx="36"/>
          </p:nvPr>
        </p:nvSpPr>
        <p:spPr>
          <a:xfrm>
            <a:off x="4604079" y="3544684"/>
            <a:ext cx="3052949" cy="702632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3" name="Text Placeholder 41"/>
          <p:cNvSpPr>
            <a:spLocks noGrp="1"/>
          </p:cNvSpPr>
          <p:nvPr>
            <p:ph type="body" sz="quarter" idx="37"/>
          </p:nvPr>
        </p:nvSpPr>
        <p:spPr>
          <a:xfrm>
            <a:off x="4604079" y="4506114"/>
            <a:ext cx="3052949" cy="702632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4" name="Text Placeholder 41"/>
          <p:cNvSpPr>
            <a:spLocks noGrp="1"/>
          </p:cNvSpPr>
          <p:nvPr>
            <p:ph type="body" sz="quarter" idx="38"/>
          </p:nvPr>
        </p:nvSpPr>
        <p:spPr>
          <a:xfrm>
            <a:off x="4604079" y="5467544"/>
            <a:ext cx="3052949" cy="702632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25" name="Picture 2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6D1C8BD-1CEF-8C42-885E-ED2E573E00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3" y="399310"/>
            <a:ext cx="9210242" cy="689144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904" y="1088453"/>
            <a:ext cx="9212841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37" name="Freeform 36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5" name="Oval 1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 userDrawn="1"/>
        </p:nvSpPr>
        <p:spPr>
          <a:xfrm>
            <a:off x="716096" y="1839816"/>
            <a:ext cx="2715065" cy="8581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2A5279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716098" y="2835297"/>
            <a:ext cx="2715065" cy="8581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2A5279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716097" y="3830778"/>
            <a:ext cx="2715065" cy="8581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4BA3AB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716096" y="4826260"/>
            <a:ext cx="2715065" cy="8581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2A5279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3543703" y="1839816"/>
            <a:ext cx="7835439" cy="8581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543703" y="2835297"/>
            <a:ext cx="7835439" cy="8581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3543702" y="3830778"/>
            <a:ext cx="7835439" cy="8581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3543701" y="4826259"/>
            <a:ext cx="7835439" cy="8581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 Placeholder 41"/>
          <p:cNvSpPr>
            <a:spLocks noGrp="1"/>
          </p:cNvSpPr>
          <p:nvPr>
            <p:ph type="body" sz="quarter" idx="35"/>
          </p:nvPr>
        </p:nvSpPr>
        <p:spPr>
          <a:xfrm>
            <a:off x="716096" y="1869969"/>
            <a:ext cx="2715065" cy="8279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4" name="Text Placeholder 41"/>
          <p:cNvSpPr>
            <a:spLocks noGrp="1"/>
          </p:cNvSpPr>
          <p:nvPr>
            <p:ph type="body" sz="quarter" idx="36"/>
          </p:nvPr>
        </p:nvSpPr>
        <p:spPr>
          <a:xfrm>
            <a:off x="722505" y="2844640"/>
            <a:ext cx="2715065" cy="8279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37"/>
          </p:nvPr>
        </p:nvSpPr>
        <p:spPr>
          <a:xfrm>
            <a:off x="722505" y="3851506"/>
            <a:ext cx="2715065" cy="8279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38"/>
          </p:nvPr>
        </p:nvSpPr>
        <p:spPr>
          <a:xfrm>
            <a:off x="722505" y="4841336"/>
            <a:ext cx="2715065" cy="8279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4" name="Text Placeholder 41"/>
          <p:cNvSpPr>
            <a:spLocks noGrp="1"/>
          </p:cNvSpPr>
          <p:nvPr>
            <p:ph type="body" sz="quarter" idx="39"/>
          </p:nvPr>
        </p:nvSpPr>
        <p:spPr>
          <a:xfrm>
            <a:off x="3537292" y="1851034"/>
            <a:ext cx="7835439" cy="846910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5" name="Text Placeholder 41"/>
          <p:cNvSpPr>
            <a:spLocks noGrp="1"/>
          </p:cNvSpPr>
          <p:nvPr>
            <p:ph type="body" sz="quarter" idx="40"/>
          </p:nvPr>
        </p:nvSpPr>
        <p:spPr>
          <a:xfrm>
            <a:off x="3543701" y="2825705"/>
            <a:ext cx="7835439" cy="846910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6" name="Text Placeholder 41"/>
          <p:cNvSpPr>
            <a:spLocks noGrp="1"/>
          </p:cNvSpPr>
          <p:nvPr>
            <p:ph type="body" sz="quarter" idx="41"/>
          </p:nvPr>
        </p:nvSpPr>
        <p:spPr>
          <a:xfrm>
            <a:off x="3543701" y="3832571"/>
            <a:ext cx="7835439" cy="846910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7" name="Text Placeholder 41"/>
          <p:cNvSpPr>
            <a:spLocks noGrp="1"/>
          </p:cNvSpPr>
          <p:nvPr>
            <p:ph type="body" sz="quarter" idx="42"/>
          </p:nvPr>
        </p:nvSpPr>
        <p:spPr>
          <a:xfrm>
            <a:off x="3543701" y="4822401"/>
            <a:ext cx="7835439" cy="846910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48" name="Picture 4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7C36837-F72B-C540-AF2A-9959E4E7E0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236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3" y="399310"/>
            <a:ext cx="9210242" cy="689144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904" y="1088453"/>
            <a:ext cx="9212841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37" name="Freeform 36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5" name="Oval 1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526905" y="1392967"/>
            <a:ext cx="5892946" cy="456968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41"/>
          <p:cNvSpPr>
            <a:spLocks noGrp="1"/>
          </p:cNvSpPr>
          <p:nvPr>
            <p:ph type="body" sz="quarter" idx="39"/>
          </p:nvPr>
        </p:nvSpPr>
        <p:spPr>
          <a:xfrm>
            <a:off x="6797069" y="1392967"/>
            <a:ext cx="4698554" cy="107913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9" name="Text Placeholder 41"/>
          <p:cNvSpPr>
            <a:spLocks noGrp="1"/>
          </p:cNvSpPr>
          <p:nvPr>
            <p:ph type="body" sz="quarter" idx="40"/>
          </p:nvPr>
        </p:nvSpPr>
        <p:spPr>
          <a:xfrm>
            <a:off x="6797069" y="2561598"/>
            <a:ext cx="4698554" cy="107913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0" name="Text Placeholder 41"/>
          <p:cNvSpPr>
            <a:spLocks noGrp="1"/>
          </p:cNvSpPr>
          <p:nvPr>
            <p:ph type="body" sz="quarter" idx="41"/>
          </p:nvPr>
        </p:nvSpPr>
        <p:spPr>
          <a:xfrm>
            <a:off x="6797069" y="3725420"/>
            <a:ext cx="4698554" cy="107913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1" name="Text Placeholder 41"/>
          <p:cNvSpPr>
            <a:spLocks noGrp="1"/>
          </p:cNvSpPr>
          <p:nvPr>
            <p:ph type="body" sz="quarter" idx="42"/>
          </p:nvPr>
        </p:nvSpPr>
        <p:spPr>
          <a:xfrm>
            <a:off x="6797069" y="4894051"/>
            <a:ext cx="4698554" cy="107913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23" name="Picture 2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2FCBC16-6436-7D46-8D78-5E240AD9F3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47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3" y="399310"/>
            <a:ext cx="9210242" cy="689144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904" y="1088453"/>
            <a:ext cx="9212841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37" name="Freeform 36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5" name="Oval 1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 Placeholder 41"/>
          <p:cNvSpPr>
            <a:spLocks noGrp="1"/>
          </p:cNvSpPr>
          <p:nvPr>
            <p:ph type="body" sz="quarter" idx="40"/>
          </p:nvPr>
        </p:nvSpPr>
        <p:spPr>
          <a:xfrm>
            <a:off x="672809" y="1977293"/>
            <a:ext cx="4549640" cy="3622229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9" name="Text Placeholder 41"/>
          <p:cNvSpPr>
            <a:spLocks noGrp="1"/>
          </p:cNvSpPr>
          <p:nvPr>
            <p:ph type="body" sz="quarter" idx="41"/>
          </p:nvPr>
        </p:nvSpPr>
        <p:spPr>
          <a:xfrm>
            <a:off x="5764114" y="1815095"/>
            <a:ext cx="5953404" cy="1923151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0" name="Text Placeholder 41"/>
          <p:cNvSpPr>
            <a:spLocks noGrp="1"/>
          </p:cNvSpPr>
          <p:nvPr>
            <p:ph type="body" sz="quarter" idx="42"/>
          </p:nvPr>
        </p:nvSpPr>
        <p:spPr>
          <a:xfrm>
            <a:off x="5764114" y="3855540"/>
            <a:ext cx="5953404" cy="1840187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57B634D-6DCC-4046-B7BC-4B19E9722B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55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3" y="399310"/>
            <a:ext cx="9210242" cy="689144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26904" y="1088453"/>
            <a:ext cx="9212841" cy="383165"/>
          </a:xfrm>
        </p:spPr>
        <p:txBody>
          <a:bodyPr>
            <a:normAutofit/>
          </a:bodyPr>
          <a:lstStyle>
            <a:lvl1pPr marL="0" indent="0" algn="l">
              <a:buNone/>
              <a:defRPr sz="1800" b="1" spc="0">
                <a:solidFill>
                  <a:srgbClr val="2A5279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37" name="Freeform 36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5" name="Oval 1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5593083" y="2139915"/>
            <a:ext cx="6598920" cy="3078480"/>
            <a:chOff x="5593083" y="2139915"/>
            <a:chExt cx="6598920" cy="3078480"/>
          </a:xfrm>
        </p:grpSpPr>
        <p:sp>
          <p:nvSpPr>
            <p:cNvPr id="22" name="Freeform 21"/>
            <p:cNvSpPr/>
            <p:nvPr/>
          </p:nvSpPr>
          <p:spPr>
            <a:xfrm>
              <a:off x="5593083" y="2139915"/>
              <a:ext cx="6598920" cy="3078480"/>
            </a:xfrm>
            <a:custGeom>
              <a:avLst/>
              <a:gdLst>
                <a:gd name="connsiteX0" fmla="*/ 1524000 w 6598920"/>
                <a:gd name="connsiteY0" fmla="*/ 0 h 3078480"/>
                <a:gd name="connsiteX1" fmla="*/ 1539240 w 6598920"/>
                <a:gd name="connsiteY1" fmla="*/ 0 h 3078480"/>
                <a:gd name="connsiteX2" fmla="*/ 6598920 w 6598920"/>
                <a:gd name="connsiteY2" fmla="*/ 0 h 3078480"/>
                <a:gd name="connsiteX3" fmla="*/ 6598920 w 6598920"/>
                <a:gd name="connsiteY3" fmla="*/ 3074744 h 3078480"/>
                <a:gd name="connsiteX4" fmla="*/ 1613226 w 6598920"/>
                <a:gd name="connsiteY4" fmla="*/ 3074744 h 3078480"/>
                <a:gd name="connsiteX5" fmla="*/ 1539240 w 6598920"/>
                <a:gd name="connsiteY5" fmla="*/ 3078480 h 3078480"/>
                <a:gd name="connsiteX6" fmla="*/ 0 w 6598920"/>
                <a:gd name="connsiteY6" fmla="*/ 1539240 h 3078480"/>
                <a:gd name="connsiteX7" fmla="*/ 1381861 w 6598920"/>
                <a:gd name="connsiteY7" fmla="*/ 7947 h 3078480"/>
                <a:gd name="connsiteX8" fmla="*/ 1524000 w 6598920"/>
                <a:gd name="connsiteY8" fmla="*/ 770 h 307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8920" h="3078480">
                  <a:moveTo>
                    <a:pt x="1524000" y="0"/>
                  </a:moveTo>
                  <a:lnTo>
                    <a:pt x="1539240" y="0"/>
                  </a:lnTo>
                  <a:lnTo>
                    <a:pt x="6598920" y="0"/>
                  </a:lnTo>
                  <a:lnTo>
                    <a:pt x="6598920" y="3074744"/>
                  </a:lnTo>
                  <a:lnTo>
                    <a:pt x="1613226" y="3074744"/>
                  </a:lnTo>
                  <a:lnTo>
                    <a:pt x="1539240" y="3078480"/>
                  </a:lnTo>
                  <a:cubicBezTo>
                    <a:pt x="689141" y="3078480"/>
                    <a:pt x="0" y="2389339"/>
                    <a:pt x="0" y="1539240"/>
                  </a:cubicBezTo>
                  <a:cubicBezTo>
                    <a:pt x="0" y="742272"/>
                    <a:pt x="605690" y="86771"/>
                    <a:pt x="1381861" y="7947"/>
                  </a:cubicBezTo>
                  <a:lnTo>
                    <a:pt x="1524000" y="770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0" scaled="1"/>
            </a:gradFill>
            <a:ln>
              <a:noFill/>
            </a:ln>
            <a:effectLst>
              <a:outerShdw blurRad="241300" dist="152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073587" y="2476730"/>
              <a:ext cx="0" cy="23852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Content Placeholder 4"/>
          <p:cNvSpPr>
            <a:spLocks noGrp="1"/>
          </p:cNvSpPr>
          <p:nvPr>
            <p:ph sz="quarter" idx="20"/>
          </p:nvPr>
        </p:nvSpPr>
        <p:spPr>
          <a:xfrm>
            <a:off x="526905" y="1658307"/>
            <a:ext cx="4588761" cy="43043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8" name="Text Placeholder 41"/>
          <p:cNvSpPr>
            <a:spLocks noGrp="1"/>
          </p:cNvSpPr>
          <p:nvPr>
            <p:ph type="body" sz="quarter" idx="40" hasCustomPrompt="1"/>
          </p:nvPr>
        </p:nvSpPr>
        <p:spPr>
          <a:xfrm>
            <a:off x="7341290" y="2542650"/>
            <a:ext cx="4241719" cy="584295"/>
          </a:xfrm>
        </p:spPr>
        <p:txBody>
          <a:bodyPr>
            <a:no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0" name="Text Placeholder 41"/>
          <p:cNvSpPr>
            <a:spLocks noGrp="1"/>
          </p:cNvSpPr>
          <p:nvPr>
            <p:ph type="body" sz="quarter" idx="42"/>
          </p:nvPr>
        </p:nvSpPr>
        <p:spPr>
          <a:xfrm>
            <a:off x="7984503" y="3264768"/>
            <a:ext cx="3598506" cy="1597246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24" name="Picture 2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89FE660-23A6-5B47-BDA3-EC5CE3F007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996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1513490"/>
          </a:xfrm>
          <a:prstGeom prst="rect">
            <a:avLst/>
          </a:prstGeom>
          <a:gradFill>
            <a:gsLst>
              <a:gs pos="0">
                <a:srgbClr val="2A5279"/>
              </a:gs>
              <a:gs pos="94000">
                <a:srgbClr val="2A5279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374797"/>
            <a:ext cx="12192000" cy="3483204"/>
          </a:xfrm>
          <a:prstGeom prst="rect">
            <a:avLst/>
          </a:prstGeom>
          <a:gradFill flip="none" rotWithShape="1">
            <a:gsLst>
              <a:gs pos="41000">
                <a:schemeClr val="bg1"/>
              </a:gs>
              <a:gs pos="61000">
                <a:schemeClr val="bg1">
                  <a:alpha val="68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  <a:solidFill>
            <a:schemeClr val="bg1"/>
          </a:solidFill>
        </p:grpSpPr>
        <p:sp>
          <p:nvSpPr>
            <p:cNvPr id="13" name="Oval 12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 Placeholder 41"/>
          <p:cNvSpPr>
            <a:spLocks noGrp="1"/>
          </p:cNvSpPr>
          <p:nvPr>
            <p:ph type="body" sz="quarter" idx="42"/>
          </p:nvPr>
        </p:nvSpPr>
        <p:spPr>
          <a:xfrm>
            <a:off x="1210130" y="5505253"/>
            <a:ext cx="10281144" cy="1055803"/>
          </a:xfrm>
        </p:spPr>
        <p:txBody>
          <a:bodyPr>
            <a:norm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29503" y="399310"/>
            <a:ext cx="9210242" cy="68914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334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03" y="399310"/>
            <a:ext cx="9210242" cy="689144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812" y="6356350"/>
            <a:ext cx="7748588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9146346" y="6392318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AE29BD-027E-40A2-A159-7EC4ED3794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944553" y="64492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 | 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 rot="16200000">
            <a:off x="6046016" y="712017"/>
            <a:ext cx="99962" cy="12192003"/>
            <a:chOff x="11481079" y="-26097"/>
            <a:chExt cx="356877" cy="8061920"/>
          </a:xfrm>
        </p:grpSpPr>
        <p:sp>
          <p:nvSpPr>
            <p:cNvPr id="37" name="Freeform 36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15" name="Oval 1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 Placeholder 41"/>
          <p:cNvSpPr>
            <a:spLocks noGrp="1"/>
          </p:cNvSpPr>
          <p:nvPr>
            <p:ph type="body" sz="quarter" idx="21"/>
          </p:nvPr>
        </p:nvSpPr>
        <p:spPr>
          <a:xfrm>
            <a:off x="1714341" y="1655509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A5279"/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7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1714342" y="1964998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2" name="Text Placeholder 41"/>
          <p:cNvSpPr>
            <a:spLocks noGrp="1"/>
          </p:cNvSpPr>
          <p:nvPr>
            <p:ph type="body" sz="quarter" idx="23" hasCustomPrompt="1"/>
          </p:nvPr>
        </p:nvSpPr>
        <p:spPr>
          <a:xfrm>
            <a:off x="529503" y="1655509"/>
            <a:ext cx="1101335" cy="9491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number</a:t>
            </a:r>
          </a:p>
        </p:txBody>
      </p:sp>
      <p:sp>
        <p:nvSpPr>
          <p:cNvPr id="56" name="Text Placeholder 41"/>
          <p:cNvSpPr>
            <a:spLocks noGrp="1"/>
          </p:cNvSpPr>
          <p:nvPr>
            <p:ph type="body" sz="quarter" idx="24"/>
          </p:nvPr>
        </p:nvSpPr>
        <p:spPr>
          <a:xfrm>
            <a:off x="1714341" y="3182587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A5279"/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7" name="Text Placeholder 41"/>
          <p:cNvSpPr>
            <a:spLocks noGrp="1"/>
          </p:cNvSpPr>
          <p:nvPr>
            <p:ph type="body" sz="quarter" idx="25"/>
          </p:nvPr>
        </p:nvSpPr>
        <p:spPr>
          <a:xfrm>
            <a:off x="1714342" y="3492076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58" name="Text Placeholder 41"/>
          <p:cNvSpPr>
            <a:spLocks noGrp="1"/>
          </p:cNvSpPr>
          <p:nvPr>
            <p:ph type="body" sz="quarter" idx="26" hasCustomPrompt="1"/>
          </p:nvPr>
        </p:nvSpPr>
        <p:spPr>
          <a:xfrm>
            <a:off x="529503" y="3182587"/>
            <a:ext cx="1101335" cy="9491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number</a:t>
            </a:r>
          </a:p>
        </p:txBody>
      </p:sp>
      <p:sp>
        <p:nvSpPr>
          <p:cNvPr id="62" name="Text Placeholder 41"/>
          <p:cNvSpPr>
            <a:spLocks noGrp="1"/>
          </p:cNvSpPr>
          <p:nvPr>
            <p:ph type="body" sz="quarter" idx="27"/>
          </p:nvPr>
        </p:nvSpPr>
        <p:spPr>
          <a:xfrm>
            <a:off x="1714340" y="4703469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A5279"/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3" name="Text Placeholder 41"/>
          <p:cNvSpPr>
            <a:spLocks noGrp="1"/>
          </p:cNvSpPr>
          <p:nvPr>
            <p:ph type="body" sz="quarter" idx="28"/>
          </p:nvPr>
        </p:nvSpPr>
        <p:spPr>
          <a:xfrm>
            <a:off x="1714341" y="5012958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4" name="Text Placeholder 41"/>
          <p:cNvSpPr>
            <a:spLocks noGrp="1"/>
          </p:cNvSpPr>
          <p:nvPr>
            <p:ph type="body" sz="quarter" idx="29" hasCustomPrompt="1"/>
          </p:nvPr>
        </p:nvSpPr>
        <p:spPr>
          <a:xfrm>
            <a:off x="529502" y="4703469"/>
            <a:ext cx="1101335" cy="9491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number</a:t>
            </a:r>
          </a:p>
        </p:txBody>
      </p:sp>
      <p:sp>
        <p:nvSpPr>
          <p:cNvPr id="74" name="Text Placeholder 41"/>
          <p:cNvSpPr>
            <a:spLocks noGrp="1"/>
          </p:cNvSpPr>
          <p:nvPr>
            <p:ph type="body" sz="quarter" idx="30"/>
          </p:nvPr>
        </p:nvSpPr>
        <p:spPr>
          <a:xfrm>
            <a:off x="7220324" y="1655509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A5279"/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5" name="Text Placeholder 41"/>
          <p:cNvSpPr>
            <a:spLocks noGrp="1"/>
          </p:cNvSpPr>
          <p:nvPr>
            <p:ph type="body" sz="quarter" idx="31"/>
          </p:nvPr>
        </p:nvSpPr>
        <p:spPr>
          <a:xfrm>
            <a:off x="7220325" y="1964998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6" name="Text Placeholder 41"/>
          <p:cNvSpPr>
            <a:spLocks noGrp="1"/>
          </p:cNvSpPr>
          <p:nvPr>
            <p:ph type="body" sz="quarter" idx="32" hasCustomPrompt="1"/>
          </p:nvPr>
        </p:nvSpPr>
        <p:spPr>
          <a:xfrm>
            <a:off x="6035486" y="1655509"/>
            <a:ext cx="1101335" cy="9491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number</a:t>
            </a:r>
          </a:p>
        </p:txBody>
      </p:sp>
      <p:sp>
        <p:nvSpPr>
          <p:cNvPr id="77" name="Text Placeholder 41"/>
          <p:cNvSpPr>
            <a:spLocks noGrp="1"/>
          </p:cNvSpPr>
          <p:nvPr>
            <p:ph type="body" sz="quarter" idx="33"/>
          </p:nvPr>
        </p:nvSpPr>
        <p:spPr>
          <a:xfrm>
            <a:off x="7220324" y="3182587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A5279"/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8" name="Text Placeholder 41"/>
          <p:cNvSpPr>
            <a:spLocks noGrp="1"/>
          </p:cNvSpPr>
          <p:nvPr>
            <p:ph type="body" sz="quarter" idx="34"/>
          </p:nvPr>
        </p:nvSpPr>
        <p:spPr>
          <a:xfrm>
            <a:off x="7220325" y="3492076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9" name="Text Placeholder 41"/>
          <p:cNvSpPr>
            <a:spLocks noGrp="1"/>
          </p:cNvSpPr>
          <p:nvPr>
            <p:ph type="body" sz="quarter" idx="35" hasCustomPrompt="1"/>
          </p:nvPr>
        </p:nvSpPr>
        <p:spPr>
          <a:xfrm>
            <a:off x="6035486" y="3182587"/>
            <a:ext cx="1101335" cy="9491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number</a:t>
            </a:r>
          </a:p>
        </p:txBody>
      </p:sp>
      <p:sp>
        <p:nvSpPr>
          <p:cNvPr id="80" name="Text Placeholder 41"/>
          <p:cNvSpPr>
            <a:spLocks noGrp="1"/>
          </p:cNvSpPr>
          <p:nvPr>
            <p:ph type="body" sz="quarter" idx="36"/>
          </p:nvPr>
        </p:nvSpPr>
        <p:spPr>
          <a:xfrm>
            <a:off x="7220323" y="4703469"/>
            <a:ext cx="3966079" cy="34261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A5279"/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1" name="Text Placeholder 41"/>
          <p:cNvSpPr>
            <a:spLocks noGrp="1"/>
          </p:cNvSpPr>
          <p:nvPr>
            <p:ph type="body" sz="quarter" idx="37"/>
          </p:nvPr>
        </p:nvSpPr>
        <p:spPr>
          <a:xfrm>
            <a:off x="7220324" y="5012958"/>
            <a:ext cx="3966079" cy="664790"/>
          </a:xfrm>
        </p:spPr>
        <p:txBody>
          <a:bodyPr>
            <a:normAutofit/>
          </a:bodyPr>
          <a:lstStyle>
            <a:lvl1pPr marL="0" indent="0" algn="just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2" name="Text Placeholder 41"/>
          <p:cNvSpPr>
            <a:spLocks noGrp="1"/>
          </p:cNvSpPr>
          <p:nvPr>
            <p:ph type="body" sz="quarter" idx="38" hasCustomPrompt="1"/>
          </p:nvPr>
        </p:nvSpPr>
        <p:spPr>
          <a:xfrm>
            <a:off x="6035485" y="4703469"/>
            <a:ext cx="1101335" cy="949175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number</a:t>
            </a:r>
          </a:p>
        </p:txBody>
      </p:sp>
      <p:pic>
        <p:nvPicPr>
          <p:cNvPr id="35" name="Picture 3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9CD6ECF-6ADE-B34A-B292-0061DCBF81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67"/>
            <a:ext cx="12192000" cy="685766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0" y="699654"/>
            <a:ext cx="0" cy="54586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12107087" y="0"/>
            <a:ext cx="84913" cy="6857832"/>
            <a:chOff x="11481079" y="-26097"/>
            <a:chExt cx="356877" cy="8061920"/>
          </a:xfrm>
        </p:grpSpPr>
        <p:sp>
          <p:nvSpPr>
            <p:cNvPr id="14" name="Freeform 13"/>
            <p:cNvSpPr/>
            <p:nvPr/>
          </p:nvSpPr>
          <p:spPr>
            <a:xfrm rot="16200000">
              <a:off x="10639541" y="815441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7E151C"/>
                </a:gs>
                <a:gs pos="100000">
                  <a:srgbClr val="46121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16200000">
              <a:off x="10639541" y="2766434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47129"/>
                </a:gs>
                <a:gs pos="100000">
                  <a:srgbClr val="FAA63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16200000">
              <a:off x="10639541" y="4806388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4BA3AB"/>
                </a:gs>
                <a:gs pos="100000">
                  <a:srgbClr val="287F80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6200000">
              <a:off x="10639541" y="6837407"/>
              <a:ext cx="2039954" cy="356877"/>
            </a:xfrm>
            <a:custGeom>
              <a:avLst/>
              <a:gdLst>
                <a:gd name="connsiteX0" fmla="*/ 4630470 w 6858001"/>
                <a:gd name="connsiteY0" fmla="*/ 45717 h 45721"/>
                <a:gd name="connsiteX1" fmla="*/ 4630470 w 6858001"/>
                <a:gd name="connsiteY1" fmla="*/ 3 h 45721"/>
                <a:gd name="connsiteX2" fmla="*/ 0 w 6858001"/>
                <a:gd name="connsiteY2" fmla="*/ 3 h 45721"/>
                <a:gd name="connsiteX3" fmla="*/ 0 w 6858001"/>
                <a:gd name="connsiteY3" fmla="*/ 45717 h 45721"/>
                <a:gd name="connsiteX4" fmla="*/ 6858001 w 6858001"/>
                <a:gd name="connsiteY4" fmla="*/ 45717 h 45721"/>
                <a:gd name="connsiteX5" fmla="*/ 6858001 w 6858001"/>
                <a:gd name="connsiteY5" fmla="*/ 0 h 45721"/>
                <a:gd name="connsiteX6" fmla="*/ 6115490 w 6858001"/>
                <a:gd name="connsiteY6" fmla="*/ 0 h 45721"/>
                <a:gd name="connsiteX7" fmla="*/ 6115490 w 6858001"/>
                <a:gd name="connsiteY7" fmla="*/ 1 h 45721"/>
                <a:gd name="connsiteX8" fmla="*/ 5372981 w 6858001"/>
                <a:gd name="connsiteY8" fmla="*/ 1 h 45721"/>
                <a:gd name="connsiteX9" fmla="*/ 5372981 w 6858001"/>
                <a:gd name="connsiteY9" fmla="*/ 3 h 45721"/>
                <a:gd name="connsiteX10" fmla="*/ 4630471 w 6858001"/>
                <a:gd name="connsiteY10" fmla="*/ 3 h 45721"/>
                <a:gd name="connsiteX11" fmla="*/ 4630471 w 6858001"/>
                <a:gd name="connsiteY11" fmla="*/ 45721 h 45721"/>
                <a:gd name="connsiteX12" fmla="*/ 5372981 w 6858001"/>
                <a:gd name="connsiteY12" fmla="*/ 45721 h 45721"/>
                <a:gd name="connsiteX13" fmla="*/ 5372981 w 6858001"/>
                <a:gd name="connsiteY13" fmla="*/ 45718 h 45721"/>
                <a:gd name="connsiteX14" fmla="*/ 6115490 w 6858001"/>
                <a:gd name="connsiteY14" fmla="*/ 45718 h 45721"/>
                <a:gd name="connsiteX15" fmla="*/ 6115490 w 6858001"/>
                <a:gd name="connsiteY15" fmla="*/ 45717 h 4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858001" h="45721">
                  <a:moveTo>
                    <a:pt x="4630470" y="45717"/>
                  </a:moveTo>
                  <a:lnTo>
                    <a:pt x="4630470" y="3"/>
                  </a:lnTo>
                  <a:lnTo>
                    <a:pt x="0" y="3"/>
                  </a:lnTo>
                  <a:lnTo>
                    <a:pt x="0" y="45717"/>
                  </a:lnTo>
                  <a:close/>
                  <a:moveTo>
                    <a:pt x="6858001" y="45717"/>
                  </a:moveTo>
                  <a:lnTo>
                    <a:pt x="6858001" y="0"/>
                  </a:lnTo>
                  <a:lnTo>
                    <a:pt x="6115490" y="0"/>
                  </a:lnTo>
                  <a:lnTo>
                    <a:pt x="6115490" y="1"/>
                  </a:lnTo>
                  <a:lnTo>
                    <a:pt x="5372981" y="1"/>
                  </a:lnTo>
                  <a:lnTo>
                    <a:pt x="5372981" y="3"/>
                  </a:lnTo>
                  <a:lnTo>
                    <a:pt x="4630471" y="3"/>
                  </a:lnTo>
                  <a:lnTo>
                    <a:pt x="4630471" y="45721"/>
                  </a:lnTo>
                  <a:lnTo>
                    <a:pt x="5372981" y="45721"/>
                  </a:lnTo>
                  <a:lnTo>
                    <a:pt x="5372981" y="45718"/>
                  </a:lnTo>
                  <a:lnTo>
                    <a:pt x="6115490" y="45718"/>
                  </a:lnTo>
                  <a:lnTo>
                    <a:pt x="6115490" y="45717"/>
                  </a:lnTo>
                  <a:close/>
                </a:path>
              </a:pathLst>
            </a:custGeom>
            <a:gradFill>
              <a:gsLst>
                <a:gs pos="0">
                  <a:srgbClr val="2A5279"/>
                </a:gs>
                <a:gs pos="100000">
                  <a:srgbClr val="172F4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755913" y="939960"/>
            <a:ext cx="4956548" cy="1089047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rgbClr val="2A5279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718" y="1555193"/>
            <a:ext cx="2625112" cy="36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90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/>
          <p:cNvSpPr>
            <a:spLocks noGrp="1"/>
          </p:cNvSpPr>
          <p:nvPr>
            <p:ph type="pic" sz="quarter" idx="10"/>
          </p:nvPr>
        </p:nvSpPr>
        <p:spPr>
          <a:xfrm flipH="1">
            <a:off x="0" y="-1588"/>
            <a:ext cx="7968952" cy="6861176"/>
          </a:xfrm>
          <a:custGeom>
            <a:avLst/>
            <a:gdLst>
              <a:gd name="connsiteX0" fmla="*/ 79136 w 7968952"/>
              <a:gd name="connsiteY0" fmla="*/ 0 h 6861176"/>
              <a:gd name="connsiteX1" fmla="*/ 4713998 w 7968952"/>
              <a:gd name="connsiteY1" fmla="*/ 0 h 6861176"/>
              <a:gd name="connsiteX2" fmla="*/ 7968952 w 7968952"/>
              <a:gd name="connsiteY2" fmla="*/ 1776566 h 6861176"/>
              <a:gd name="connsiteX3" fmla="*/ 7968952 w 7968952"/>
              <a:gd name="connsiteY3" fmla="*/ 5943700 h 6861176"/>
              <a:gd name="connsiteX4" fmla="*/ 5783692 w 7968952"/>
              <a:gd name="connsiteY4" fmla="*/ 6861176 h 6861176"/>
              <a:gd name="connsiteX5" fmla="*/ 2258135 w 7968952"/>
              <a:gd name="connsiteY5" fmla="*/ 6861176 h 6861176"/>
              <a:gd name="connsiteX6" fmla="*/ 2103817 w 7968952"/>
              <a:gd name="connsiteY6" fmla="*/ 6827189 h 6861176"/>
              <a:gd name="connsiteX7" fmla="*/ 1765361 w 7968952"/>
              <a:gd name="connsiteY7" fmla="*/ 6709244 h 6861176"/>
              <a:gd name="connsiteX8" fmla="*/ 2663940 w 7968952"/>
              <a:gd name="connsiteY8" fmla="*/ 3672040 h 6861176"/>
              <a:gd name="connsiteX9" fmla="*/ 1857442 w 7968952"/>
              <a:gd name="connsiteY9" fmla="*/ 2245571 h 6861176"/>
              <a:gd name="connsiteX10" fmla="*/ 56921 w 7968952"/>
              <a:gd name="connsiteY10" fmla="*/ 62638 h 686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68952" h="6861176">
                <a:moveTo>
                  <a:pt x="79136" y="0"/>
                </a:moveTo>
                <a:lnTo>
                  <a:pt x="4713998" y="0"/>
                </a:lnTo>
                <a:cubicBezTo>
                  <a:pt x="6844802" y="839022"/>
                  <a:pt x="7778418" y="1608126"/>
                  <a:pt x="7968952" y="1776566"/>
                </a:cubicBezTo>
                <a:lnTo>
                  <a:pt x="7968952" y="5943700"/>
                </a:lnTo>
                <a:cubicBezTo>
                  <a:pt x="7495691" y="6423074"/>
                  <a:pt x="6676218" y="6708793"/>
                  <a:pt x="5783692" y="6861176"/>
                </a:cubicBezTo>
                <a:lnTo>
                  <a:pt x="2258135" y="6861176"/>
                </a:lnTo>
                <a:lnTo>
                  <a:pt x="2103817" y="6827189"/>
                </a:lnTo>
                <a:cubicBezTo>
                  <a:pt x="1957063" y="6791448"/>
                  <a:pt x="1841566" y="6752133"/>
                  <a:pt x="1765361" y="6709244"/>
                </a:cubicBezTo>
                <a:cubicBezTo>
                  <a:pt x="1038243" y="6305766"/>
                  <a:pt x="2292443" y="4587014"/>
                  <a:pt x="2663940" y="3672040"/>
                </a:cubicBezTo>
                <a:cubicBezTo>
                  <a:pt x="3035437" y="2757067"/>
                  <a:pt x="1857442" y="2245571"/>
                  <a:pt x="1857442" y="2245571"/>
                </a:cubicBezTo>
                <a:cubicBezTo>
                  <a:pt x="-196509" y="1509899"/>
                  <a:pt x="-59765" y="427984"/>
                  <a:pt x="56921" y="626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2" name="Title 1"/>
          <p:cNvSpPr>
            <a:spLocks noGrp="1"/>
          </p:cNvSpPr>
          <p:nvPr userDrawn="1">
            <p:ph type="title"/>
          </p:nvPr>
        </p:nvSpPr>
        <p:spPr>
          <a:xfrm>
            <a:off x="7124905" y="2205353"/>
            <a:ext cx="4827479" cy="1492525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3"/>
          </p:nvPr>
        </p:nvSpPr>
        <p:spPr>
          <a:xfrm>
            <a:off x="7124905" y="3811424"/>
            <a:ext cx="4827479" cy="2718062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214230" y="2205353"/>
            <a:ext cx="640219" cy="121101"/>
            <a:chOff x="1280011" y="2770881"/>
            <a:chExt cx="640219" cy="121101"/>
          </a:xfrm>
        </p:grpSpPr>
        <p:sp>
          <p:nvSpPr>
            <p:cNvPr id="7" name="Oval 6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D7EF2C0-5576-F342-A8ED-3F082C209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6396" y="456655"/>
            <a:ext cx="1769855" cy="57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96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150176" y="0"/>
            <a:ext cx="6768446" cy="6858000"/>
            <a:chOff x="-1" y="0"/>
            <a:chExt cx="6768446" cy="6858000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194" y="400113"/>
              <a:ext cx="6060380" cy="60577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 userDrawn="1"/>
          </p:nvSpPr>
          <p:spPr>
            <a:xfrm>
              <a:off x="-1" y="0"/>
              <a:ext cx="6768446" cy="6858000"/>
            </a:xfrm>
            <a:prstGeom prst="rect">
              <a:avLst/>
            </a:prstGeom>
            <a:solidFill>
              <a:schemeClr val="bg1">
                <a:alpha val="58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896" y="711278"/>
            <a:ext cx="10515600" cy="1325563"/>
          </a:xfrm>
        </p:spPr>
        <p:txBody>
          <a:bodyPr/>
          <a:lstStyle>
            <a:lvl1pPr>
              <a:defRPr>
                <a:solidFill>
                  <a:srgbClr val="2A5279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50678" y="2183505"/>
            <a:ext cx="10539818" cy="3938578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26997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title"/>
          </p:nvPr>
        </p:nvSpPr>
        <p:spPr>
          <a:xfrm>
            <a:off x="1075266" y="38205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D42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body" idx="1"/>
          </p:nvPr>
        </p:nvSpPr>
        <p:spPr>
          <a:xfrm>
            <a:off x="1075266" y="1917066"/>
            <a:ext cx="10515600" cy="402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⮚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B325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B325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B325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B325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262467" y="64198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42418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1032933" y="365125"/>
            <a:ext cx="1032086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D42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262467" y="641980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243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0">
                <a:srgbClr val="FAA634"/>
              </a:gs>
              <a:gs pos="95000">
                <a:srgbClr val="287F80"/>
              </a:gs>
            </a:gsLst>
            <a:lin ang="0" scaled="1"/>
          </a:gra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79" t="878" r="8579" b="87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rgbClr val="FAA634">
                  <a:alpha val="85000"/>
                </a:srgbClr>
              </a:gs>
              <a:gs pos="96000">
                <a:srgbClr val="287F80">
                  <a:alpha val="8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79" t="878" r="8579" b="878"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8" name="Rectangle 7"/>
            <p:cNvSpPr/>
            <p:nvPr/>
          </p:nvSpPr>
          <p:spPr>
            <a:xfrm>
              <a:off x="-2" y="0"/>
              <a:ext cx="12192001" cy="68580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26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27" b="57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172F44">
              <a:alpha val="73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947" y="2923249"/>
            <a:ext cx="4613467" cy="1011503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6890186" y="2138619"/>
            <a:ext cx="640219" cy="121101"/>
            <a:chOff x="1280011" y="2770881"/>
            <a:chExt cx="640219" cy="121101"/>
          </a:xfrm>
        </p:grpSpPr>
        <p:sp>
          <p:nvSpPr>
            <p:cNvPr id="26" name="Oval 25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 userDrawn="1"/>
        </p:nvCxnSpPr>
        <p:spPr>
          <a:xfrm>
            <a:off x="6096000" y="1366917"/>
            <a:ext cx="0" cy="41241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739586" y="2351717"/>
            <a:ext cx="4614214" cy="1430509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821209" y="3729092"/>
            <a:ext cx="4532591" cy="467882"/>
          </a:xfrm>
        </p:spPr>
        <p:txBody>
          <a:bodyPr>
            <a:normAutofit/>
          </a:bodyPr>
          <a:lstStyle>
            <a:lvl1pPr marL="0" indent="0" algn="l">
              <a:buNone/>
              <a:defRPr sz="1600" b="1" strike="noStrike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284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27" b="57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0">
                <a:srgbClr val="FAA634">
                  <a:alpha val="70000"/>
                </a:srgbClr>
              </a:gs>
              <a:gs pos="95000">
                <a:srgbClr val="287F80">
                  <a:alpha val="70000"/>
                </a:srgbClr>
              </a:gs>
            </a:gsLst>
            <a:lin ang="0" scaled="1"/>
          </a:gra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25" y="935205"/>
            <a:ext cx="6083921" cy="1333901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617548" y="3370741"/>
            <a:ext cx="640219" cy="121101"/>
            <a:chOff x="1280011" y="2770881"/>
            <a:chExt cx="640219" cy="121101"/>
          </a:xfrm>
        </p:grpSpPr>
        <p:sp>
          <p:nvSpPr>
            <p:cNvPr id="25" name="Oval 24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66948" y="3598280"/>
            <a:ext cx="4614214" cy="1430509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8571" y="4975655"/>
            <a:ext cx="4532591" cy="467882"/>
          </a:xfrm>
        </p:spPr>
        <p:txBody>
          <a:bodyPr>
            <a:normAutofit/>
          </a:bodyPr>
          <a:lstStyle>
            <a:lvl1pPr marL="0" indent="0" algn="l">
              <a:buNone/>
              <a:defRPr sz="1600" b="1" strike="noStrike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999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27" b="57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00" y="946086"/>
            <a:ext cx="6085246" cy="1303338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617548" y="3370741"/>
            <a:ext cx="640219" cy="121101"/>
            <a:chOff x="1280011" y="2770881"/>
            <a:chExt cx="640219" cy="121101"/>
          </a:xfrm>
        </p:grpSpPr>
        <p:sp>
          <p:nvSpPr>
            <p:cNvPr id="26" name="Oval 25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66948" y="3598280"/>
            <a:ext cx="4614214" cy="1430509"/>
          </a:xfrm>
        </p:spPr>
        <p:txBody>
          <a:bodyPr>
            <a:normAutofit/>
          </a:bodyPr>
          <a:lstStyle>
            <a:lvl1pPr>
              <a:defRPr sz="4400">
                <a:solidFill>
                  <a:srgbClr val="2A527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48571" y="4975655"/>
            <a:ext cx="4532591" cy="467882"/>
          </a:xfrm>
        </p:spPr>
        <p:txBody>
          <a:bodyPr>
            <a:normAutofit/>
          </a:bodyPr>
          <a:lstStyle>
            <a:lvl1pPr marL="0" indent="0" algn="l">
              <a:buNone/>
              <a:defRPr sz="1600" b="1" strike="noStrike" spc="0">
                <a:solidFill>
                  <a:srgbClr val="7E151C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76780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2021 DEVOPS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65C-2899-4B7F-B888-0A1F5C213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4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68" r:id="rId3"/>
    <p:sldLayoutId id="2147483682" r:id="rId4"/>
    <p:sldLayoutId id="2147483683" r:id="rId5"/>
    <p:sldLayoutId id="2147483684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0" r:id="rId14"/>
    <p:sldLayoutId id="2147483681" r:id="rId15"/>
    <p:sldLayoutId id="2147483657" r:id="rId16"/>
    <p:sldLayoutId id="2147483654" r:id="rId17"/>
    <p:sldLayoutId id="2147483676" r:id="rId18"/>
    <p:sldLayoutId id="2147483669" r:id="rId19"/>
    <p:sldLayoutId id="2147483672" r:id="rId20"/>
    <p:sldLayoutId id="2147483667" r:id="rId21"/>
    <p:sldLayoutId id="2147483671" r:id="rId22"/>
    <p:sldLayoutId id="2147483660" r:id="rId23"/>
    <p:sldLayoutId id="2147483656" r:id="rId24"/>
    <p:sldLayoutId id="2147483655" r:id="rId25"/>
    <p:sldLayoutId id="2147483659" r:id="rId26"/>
    <p:sldLayoutId id="2147483661" r:id="rId27"/>
    <p:sldLayoutId id="2147483678" r:id="rId28"/>
    <p:sldLayoutId id="2147483677" r:id="rId29"/>
    <p:sldLayoutId id="2147483675" r:id="rId30"/>
    <p:sldLayoutId id="2147483679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66" r:id="rId40"/>
    <p:sldLayoutId id="2147483673" r:id="rId41"/>
    <p:sldLayoutId id="2147483700" r:id="rId42"/>
    <p:sldLayoutId id="2147483702" r:id="rId4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2A527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humansofdevops" TargetMode="External"/><Relationship Id="rId3" Type="http://schemas.openxmlformats.org/officeDocument/2006/relationships/image" Target="../media/image22.jpeg"/><Relationship Id="rId7" Type="http://schemas.openxmlformats.org/officeDocument/2006/relationships/hyperlink" Target="https://twitter.com/DEVOPSINS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company/6402730" TargetMode="External"/><Relationship Id="rId5" Type="http://schemas.openxmlformats.org/officeDocument/2006/relationships/hyperlink" Target="https://www.facebook.com/humansofdevops/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6402730" TargetMode="External"/><Relationship Id="rId2" Type="http://schemas.openxmlformats.org/officeDocument/2006/relationships/hyperlink" Target="https://www.facebook.com/humansofdevop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www.instagram.com/humansofdevops" TargetMode="External"/><Relationship Id="rId4" Type="http://schemas.openxmlformats.org/officeDocument/2006/relationships/hyperlink" Target="https://twitter.com/DEVOPSINS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6402730" TargetMode="External"/><Relationship Id="rId2" Type="http://schemas.openxmlformats.org/officeDocument/2006/relationships/hyperlink" Target="https://www.facebook.com/humansofdevops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hyperlink" Target="https://www.instagram.com/humansofdevops" TargetMode="External"/><Relationship Id="rId4" Type="http://schemas.openxmlformats.org/officeDocument/2006/relationships/hyperlink" Target="https://twitter.com/DEVOPSIN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landing.google.com/sre/book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831" y="4313657"/>
            <a:ext cx="6215581" cy="2424896"/>
          </a:xfrm>
        </p:spPr>
        <p:txBody>
          <a:bodyPr/>
          <a:lstStyle/>
          <a:p>
            <a:pPr lvl="0" algn="ctr">
              <a:spcBef>
                <a:spcPts val="0"/>
              </a:spcBef>
            </a:pPr>
            <a:r>
              <a:rPr lang="en-US" sz="4000" dirty="0">
                <a:solidFill>
                  <a:srgbClr val="4BA3AB"/>
                </a:solidFill>
                <a:latin typeface="Montserrat"/>
                <a:ea typeface="Montserrat"/>
                <a:cs typeface="Montserrat"/>
                <a:sym typeface="Montserrat"/>
              </a:rPr>
              <a:t>Engineering ITSM Through Site Reliability Engineering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302" y="527805"/>
            <a:ext cx="2190541" cy="3057911"/>
          </a:xfrm>
          <a:prstGeom prst="rect">
            <a:avLst/>
          </a:prstGeo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7172" y="0"/>
            <a:ext cx="6314828" cy="4883150"/>
          </a:xfrm>
        </p:spPr>
      </p:pic>
      <p:grpSp>
        <p:nvGrpSpPr>
          <p:cNvPr id="14" name="Group 13"/>
          <p:cNvGrpSpPr/>
          <p:nvPr/>
        </p:nvGrpSpPr>
        <p:grpSpPr>
          <a:xfrm>
            <a:off x="8730444" y="3585716"/>
            <a:ext cx="553111" cy="563451"/>
            <a:chOff x="8730444" y="3585716"/>
            <a:chExt cx="553111" cy="563451"/>
          </a:xfrm>
        </p:grpSpPr>
        <p:sp>
          <p:nvSpPr>
            <p:cNvPr id="13" name="Oval 12"/>
            <p:cNvSpPr/>
            <p:nvPr/>
          </p:nvSpPr>
          <p:spPr>
            <a:xfrm>
              <a:off x="8730444" y="3585716"/>
              <a:ext cx="553111" cy="56345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06936" y="3665816"/>
              <a:ext cx="439532" cy="40324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0E0E6B-6BDD-A54C-967F-065EAA8E2243}"/>
              </a:ext>
            </a:extLst>
          </p:cNvPr>
          <p:cNvGrpSpPr/>
          <p:nvPr/>
        </p:nvGrpSpPr>
        <p:grpSpPr>
          <a:xfrm>
            <a:off x="10594221" y="6169059"/>
            <a:ext cx="266735" cy="276994"/>
            <a:chOff x="591774" y="6169059"/>
            <a:chExt cx="266735" cy="276994"/>
          </a:xfrm>
        </p:grpSpPr>
        <p:sp>
          <p:nvSpPr>
            <p:cNvPr id="23" name="Freeform 22">
              <a:hlinkClick r:id="rId5"/>
              <a:extLst>
                <a:ext uri="{FF2B5EF4-FFF2-40B4-BE49-F238E27FC236}">
                  <a16:creationId xmlns:a16="http://schemas.microsoft.com/office/drawing/2014/main" id="{A7283521-55EA-DC40-88BF-D2AAD9DF0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8" y="6222919"/>
              <a:ext cx="88485" cy="169274"/>
            </a:xfrm>
            <a:custGeom>
              <a:avLst/>
              <a:gdLst>
                <a:gd name="T0" fmla="*/ 27 w 29"/>
                <a:gd name="T1" fmla="*/ 29 h 54"/>
                <a:gd name="T2" fmla="*/ 28 w 29"/>
                <a:gd name="T3" fmla="*/ 20 h 54"/>
                <a:gd name="T4" fmla="*/ 19 w 29"/>
                <a:gd name="T5" fmla="*/ 20 h 54"/>
                <a:gd name="T6" fmla="*/ 19 w 29"/>
                <a:gd name="T7" fmla="*/ 13 h 54"/>
                <a:gd name="T8" fmla="*/ 19 w 29"/>
                <a:gd name="T9" fmla="*/ 13 h 54"/>
                <a:gd name="T10" fmla="*/ 23 w 29"/>
                <a:gd name="T11" fmla="*/ 9 h 54"/>
                <a:gd name="T12" fmla="*/ 29 w 29"/>
                <a:gd name="T13" fmla="*/ 9 h 54"/>
                <a:gd name="T14" fmla="*/ 29 w 29"/>
                <a:gd name="T15" fmla="*/ 0 h 54"/>
                <a:gd name="T16" fmla="*/ 22 w 29"/>
                <a:gd name="T17" fmla="*/ 0 h 54"/>
                <a:gd name="T18" fmla="*/ 20 w 29"/>
                <a:gd name="T19" fmla="*/ 0 h 54"/>
                <a:gd name="T20" fmla="*/ 11 w 29"/>
                <a:gd name="T21" fmla="*/ 4 h 54"/>
                <a:gd name="T22" fmla="*/ 9 w 29"/>
                <a:gd name="T23" fmla="*/ 13 h 54"/>
                <a:gd name="T24" fmla="*/ 9 w 29"/>
                <a:gd name="T25" fmla="*/ 13 h 54"/>
                <a:gd name="T26" fmla="*/ 9 w 29"/>
                <a:gd name="T27" fmla="*/ 20 h 54"/>
                <a:gd name="T28" fmla="*/ 0 w 29"/>
                <a:gd name="T29" fmla="*/ 20 h 54"/>
                <a:gd name="T30" fmla="*/ 0 w 29"/>
                <a:gd name="T31" fmla="*/ 29 h 54"/>
                <a:gd name="T32" fmla="*/ 9 w 29"/>
                <a:gd name="T33" fmla="*/ 29 h 54"/>
                <a:gd name="T34" fmla="*/ 9 w 29"/>
                <a:gd name="T35" fmla="*/ 54 h 54"/>
                <a:gd name="T36" fmla="*/ 19 w 29"/>
                <a:gd name="T37" fmla="*/ 54 h 54"/>
                <a:gd name="T38" fmla="*/ 19 w 29"/>
                <a:gd name="T39" fmla="*/ 29 h 54"/>
                <a:gd name="T40" fmla="*/ 27 w 29"/>
                <a:gd name="T4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54">
                  <a:moveTo>
                    <a:pt x="27" y="29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19" y="9"/>
                    <a:pt x="23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5" y="0"/>
                    <a:pt x="11" y="4"/>
                  </a:cubicBezTo>
                  <a:cubicBezTo>
                    <a:pt x="11" y="4"/>
                    <a:pt x="9" y="6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27" y="29"/>
                  </a:lnTo>
                  <a:close/>
                </a:path>
              </a:pathLst>
            </a:custGeom>
            <a:solidFill>
              <a:srgbClr val="2A52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0055395-EB5A-A046-B18D-3FE2F30B4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774" y="6169059"/>
              <a:ext cx="266735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D3EA32-4536-5142-8786-E76812C6A322}"/>
              </a:ext>
            </a:extLst>
          </p:cNvPr>
          <p:cNvGrpSpPr/>
          <p:nvPr/>
        </p:nvGrpSpPr>
        <p:grpSpPr>
          <a:xfrm>
            <a:off x="11249518" y="6169059"/>
            <a:ext cx="265453" cy="276994"/>
            <a:chOff x="1247071" y="6169059"/>
            <a:chExt cx="265453" cy="27699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5580DA-665A-2E49-B7CC-26AA562F5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071" y="6169059"/>
              <a:ext cx="265453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798845F-A105-384A-A8B9-3469D5AAE8AF}"/>
                </a:ext>
              </a:extLst>
            </p:cNvPr>
            <p:cNvGrpSpPr/>
            <p:nvPr/>
          </p:nvGrpSpPr>
          <p:grpSpPr>
            <a:xfrm>
              <a:off x="1311189" y="6231896"/>
              <a:ext cx="137215" cy="141062"/>
              <a:chOff x="5871055" y="6549387"/>
              <a:chExt cx="137215" cy="141062"/>
            </a:xfrm>
            <a:solidFill>
              <a:srgbClr val="2A5279"/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72E80D6-158D-6D44-A3C5-82DBB7888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3619" y="6596835"/>
                <a:ext cx="28212" cy="9361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B5C333C-C752-AA44-86E3-9135F6955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1055" y="6549387"/>
                <a:ext cx="33342" cy="346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3">
                <a:hlinkClick r:id="rId6"/>
                <a:extLst>
                  <a:ext uri="{FF2B5EF4-FFF2-40B4-BE49-F238E27FC236}">
                    <a16:creationId xmlns:a16="http://schemas.microsoft.com/office/drawing/2014/main" id="{2A0EE761-9698-0548-8295-B212667CD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785" y="6592988"/>
                <a:ext cx="88485" cy="97461"/>
              </a:xfrm>
              <a:custGeom>
                <a:avLst/>
                <a:gdLst>
                  <a:gd name="T0" fmla="*/ 18 w 29"/>
                  <a:gd name="T1" fmla="*/ 0 h 31"/>
                  <a:gd name="T2" fmla="*/ 9 w 29"/>
                  <a:gd name="T3" fmla="*/ 5 h 31"/>
                  <a:gd name="T4" fmla="*/ 9 w 29"/>
                  <a:gd name="T5" fmla="*/ 5 h 31"/>
                  <a:gd name="T6" fmla="*/ 9 w 29"/>
                  <a:gd name="T7" fmla="*/ 1 h 31"/>
                  <a:gd name="T8" fmla="*/ 0 w 29"/>
                  <a:gd name="T9" fmla="*/ 1 h 31"/>
                  <a:gd name="T10" fmla="*/ 0 w 29"/>
                  <a:gd name="T11" fmla="*/ 31 h 31"/>
                  <a:gd name="T12" fmla="*/ 9 w 29"/>
                  <a:gd name="T13" fmla="*/ 31 h 31"/>
                  <a:gd name="T14" fmla="*/ 9 w 29"/>
                  <a:gd name="T15" fmla="*/ 16 h 31"/>
                  <a:gd name="T16" fmla="*/ 15 w 29"/>
                  <a:gd name="T17" fmla="*/ 9 h 31"/>
                  <a:gd name="T18" fmla="*/ 20 w 29"/>
                  <a:gd name="T19" fmla="*/ 17 h 31"/>
                  <a:gd name="T20" fmla="*/ 20 w 29"/>
                  <a:gd name="T21" fmla="*/ 31 h 31"/>
                  <a:gd name="T22" fmla="*/ 29 w 29"/>
                  <a:gd name="T23" fmla="*/ 31 h 31"/>
                  <a:gd name="T24" fmla="*/ 29 w 29"/>
                  <a:gd name="T25" fmla="*/ 15 h 31"/>
                  <a:gd name="T26" fmla="*/ 18 w 29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1">
                    <a:moveTo>
                      <a:pt x="18" y="0"/>
                    </a:moveTo>
                    <a:cubicBezTo>
                      <a:pt x="14" y="0"/>
                      <a:pt x="10" y="3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2"/>
                      <a:pt x="10" y="9"/>
                      <a:pt x="15" y="9"/>
                    </a:cubicBezTo>
                    <a:cubicBezTo>
                      <a:pt x="20" y="9"/>
                      <a:pt x="20" y="13"/>
                      <a:pt x="20" y="17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7"/>
                      <a:pt x="28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CC3BAB0-4485-C845-BFDC-63DD53E345CB}"/>
              </a:ext>
            </a:extLst>
          </p:cNvPr>
          <p:cNvGrpSpPr/>
          <p:nvPr/>
        </p:nvGrpSpPr>
        <p:grpSpPr>
          <a:xfrm>
            <a:off x="10921228" y="6169059"/>
            <a:ext cx="266735" cy="276994"/>
            <a:chOff x="918781" y="6169059"/>
            <a:chExt cx="266735" cy="276994"/>
          </a:xfrm>
        </p:grpSpPr>
        <p:sp>
          <p:nvSpPr>
            <p:cNvPr id="46" name="Freeform 45">
              <a:hlinkClick r:id="rId7"/>
              <a:extLst>
                <a:ext uri="{FF2B5EF4-FFF2-40B4-BE49-F238E27FC236}">
                  <a16:creationId xmlns:a16="http://schemas.microsoft.com/office/drawing/2014/main" id="{E9AC7701-48F0-FF45-A7C5-B47C5CF78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104" y="6249365"/>
              <a:ext cx="144661" cy="123593"/>
            </a:xfrm>
            <a:custGeom>
              <a:avLst/>
              <a:gdLst>
                <a:gd name="T0" fmla="*/ 42 w 43"/>
                <a:gd name="T1" fmla="*/ 1 h 36"/>
                <a:gd name="T2" fmla="*/ 36 w 43"/>
                <a:gd name="T3" fmla="*/ 3 h 36"/>
                <a:gd name="T4" fmla="*/ 30 w 43"/>
                <a:gd name="T5" fmla="*/ 0 h 36"/>
                <a:gd name="T6" fmla="*/ 21 w 43"/>
                <a:gd name="T7" fmla="*/ 9 h 36"/>
                <a:gd name="T8" fmla="*/ 21 w 43"/>
                <a:gd name="T9" fmla="*/ 11 h 36"/>
                <a:gd name="T10" fmla="*/ 3 w 43"/>
                <a:gd name="T11" fmla="*/ 2 h 36"/>
                <a:gd name="T12" fmla="*/ 2 w 43"/>
                <a:gd name="T13" fmla="*/ 6 h 36"/>
                <a:gd name="T14" fmla="*/ 6 w 43"/>
                <a:gd name="T15" fmla="*/ 14 h 36"/>
                <a:gd name="T16" fmla="*/ 2 w 43"/>
                <a:gd name="T17" fmla="*/ 13 h 36"/>
                <a:gd name="T18" fmla="*/ 2 w 43"/>
                <a:gd name="T19" fmla="*/ 13 h 36"/>
                <a:gd name="T20" fmla="*/ 9 w 43"/>
                <a:gd name="T21" fmla="*/ 22 h 36"/>
                <a:gd name="T22" fmla="*/ 7 w 43"/>
                <a:gd name="T23" fmla="*/ 22 h 36"/>
                <a:gd name="T24" fmla="*/ 5 w 43"/>
                <a:gd name="T25" fmla="*/ 22 h 36"/>
                <a:gd name="T26" fmla="*/ 13 w 43"/>
                <a:gd name="T27" fmla="*/ 28 h 36"/>
                <a:gd name="T28" fmla="*/ 2 w 43"/>
                <a:gd name="T29" fmla="*/ 32 h 36"/>
                <a:gd name="T30" fmla="*/ 0 w 43"/>
                <a:gd name="T31" fmla="*/ 32 h 36"/>
                <a:gd name="T32" fmla="*/ 14 w 43"/>
                <a:gd name="T33" fmla="*/ 36 h 36"/>
                <a:gd name="T34" fmla="*/ 39 w 43"/>
                <a:gd name="T35" fmla="*/ 10 h 36"/>
                <a:gd name="T36" fmla="*/ 39 w 43"/>
                <a:gd name="T37" fmla="*/ 9 h 36"/>
                <a:gd name="T38" fmla="*/ 43 w 43"/>
                <a:gd name="T39" fmla="*/ 4 h 36"/>
                <a:gd name="T40" fmla="*/ 38 w 43"/>
                <a:gd name="T41" fmla="*/ 6 h 36"/>
                <a:gd name="T42" fmla="*/ 42 w 43"/>
                <a:gd name="T4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6">
                  <a:moveTo>
                    <a:pt x="42" y="1"/>
                  </a:move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1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10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2"/>
                  </a:cubicBezTo>
                  <a:cubicBezTo>
                    <a:pt x="8" y="22"/>
                    <a:pt x="7" y="22"/>
                    <a:pt x="7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2"/>
                    <a:pt x="2" y="32"/>
                  </a:cubicBezTo>
                  <a:cubicBezTo>
                    <a:pt x="1" y="32"/>
                    <a:pt x="1" y="32"/>
                    <a:pt x="0" y="32"/>
                  </a:cubicBezTo>
                  <a:cubicBezTo>
                    <a:pt x="4" y="34"/>
                    <a:pt x="9" y="36"/>
                    <a:pt x="14" y="36"/>
                  </a:cubicBezTo>
                  <a:cubicBezTo>
                    <a:pt x="30" y="36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1" y="8"/>
                    <a:pt x="42" y="6"/>
                    <a:pt x="43" y="4"/>
                  </a:cubicBezTo>
                  <a:cubicBezTo>
                    <a:pt x="42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lose/>
                </a:path>
              </a:pathLst>
            </a:custGeom>
            <a:solidFill>
              <a:srgbClr val="2A52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E0DA6DF-5148-E944-A2AE-B205F629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81" y="6169059"/>
              <a:ext cx="266735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EE0F2FF-13D9-8441-A9DD-51DD5904B418}"/>
              </a:ext>
            </a:extLst>
          </p:cNvPr>
          <p:cNvGrpSpPr/>
          <p:nvPr/>
        </p:nvGrpSpPr>
        <p:grpSpPr>
          <a:xfrm>
            <a:off x="11571952" y="6169059"/>
            <a:ext cx="265453" cy="276994"/>
            <a:chOff x="1569505" y="6169059"/>
            <a:chExt cx="265453" cy="276994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BFC0598-2728-0547-8E38-681E8BE5B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505" y="6169059"/>
              <a:ext cx="265453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0" name="Picture 49" descr="Icon&#10;&#10;Description automatically generated">
              <a:hlinkClick r:id="rId8"/>
              <a:extLst>
                <a:ext uri="{FF2B5EF4-FFF2-40B4-BE49-F238E27FC236}">
                  <a16:creationId xmlns:a16="http://schemas.microsoft.com/office/drawing/2014/main" id="{A529D396-0D4F-5548-B389-68DB8CDD6B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2027" y="6191002"/>
              <a:ext cx="233108" cy="233108"/>
            </a:xfrm>
            <a:prstGeom prst="rect">
              <a:avLst/>
            </a:prstGeom>
          </p:spPr>
        </p:pic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FF0956D8-C297-614F-803A-3D0DBC6FC231}"/>
              </a:ext>
            </a:extLst>
          </p:cNvPr>
          <p:cNvSpPr txBox="1">
            <a:spLocks/>
          </p:cNvSpPr>
          <p:nvPr/>
        </p:nvSpPr>
        <p:spPr>
          <a:xfrm>
            <a:off x="7220999" y="5349591"/>
            <a:ext cx="2986269" cy="1388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1C1B1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1800" b="0" dirty="0">
                <a:solidFill>
                  <a:srgbClr val="7E151C"/>
                </a:solidFill>
                <a:latin typeface="Montserrat"/>
                <a:ea typeface="Montserrat"/>
                <a:cs typeface="Montserrat"/>
                <a:sym typeface="Montserrat"/>
              </a:rPr>
              <a:t>Jayne </a:t>
            </a:r>
            <a:r>
              <a:rPr lang="en-US" sz="1800" b="0" dirty="0" err="1">
                <a:solidFill>
                  <a:srgbClr val="7E151C"/>
                </a:solidFill>
                <a:latin typeface="Montserrat"/>
                <a:ea typeface="Montserrat"/>
                <a:cs typeface="Montserrat"/>
                <a:sym typeface="Montserrat"/>
              </a:rPr>
              <a:t>Groll</a:t>
            </a:r>
            <a:endParaRPr lang="en-US" sz="1800" b="0" dirty="0">
              <a:solidFill>
                <a:srgbClr val="7E151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0"/>
              </a:spcBef>
            </a:pPr>
            <a:r>
              <a:rPr lang="en-US" sz="1800" b="0" dirty="0">
                <a:solidFill>
                  <a:srgbClr val="7E151C"/>
                </a:solidFill>
                <a:latin typeface="Montserrat"/>
                <a:ea typeface="Montserrat"/>
                <a:cs typeface="Montserrat"/>
                <a:sym typeface="Montserrat"/>
              </a:rPr>
              <a:t>CEO</a:t>
            </a:r>
          </a:p>
          <a:p>
            <a:pPr algn="ctr">
              <a:spcBef>
                <a:spcPts val="0"/>
              </a:spcBef>
            </a:pPr>
            <a:r>
              <a:rPr lang="en-US" sz="1800" b="0" dirty="0">
                <a:solidFill>
                  <a:srgbClr val="7E151C"/>
                </a:solidFill>
                <a:latin typeface="Montserrat"/>
                <a:ea typeface="Montserrat"/>
                <a:cs typeface="Montserrat"/>
                <a:sym typeface="Montserrat"/>
              </a:rPr>
              <a:t>DevOps Institute</a:t>
            </a:r>
          </a:p>
        </p:txBody>
      </p:sp>
    </p:spTree>
    <p:extLst>
      <p:ext uri="{BB962C8B-B14F-4D97-AF65-F5344CB8AC3E}">
        <p14:creationId xmlns:p14="http://schemas.microsoft.com/office/powerpoint/2010/main" val="215472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D18F-3AE2-D84D-A818-1CB71D58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SRE Principles</a:t>
            </a:r>
          </a:p>
        </p:txBody>
      </p:sp>
    </p:spTree>
    <p:extLst>
      <p:ext uri="{BB962C8B-B14F-4D97-AF65-F5344CB8AC3E}">
        <p14:creationId xmlns:p14="http://schemas.microsoft.com/office/powerpoint/2010/main" val="27137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86D985-5403-BF47-957D-6933C24E7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Managing Service Level Objectives (SLOs) with consequences.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A08B5-BBF7-F74F-BED7-D1002C77B6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The ability to regulate their workload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FFA97-2439-C04A-BC7E-478AD86BF0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dirty="0"/>
              <a:t>Time to make tomorrow better than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F6AC0-29EA-E24E-8483-0ABA17099B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Failure is an opportunity to improve</a:t>
            </a:r>
          </a:p>
        </p:txBody>
      </p:sp>
      <p:pic>
        <p:nvPicPr>
          <p:cNvPr id="24" name="Picture Placeholder 23" descr="Analogue wall clock">
            <a:extLst>
              <a:ext uri="{FF2B5EF4-FFF2-40B4-BE49-F238E27FC236}">
                <a16:creationId xmlns:a16="http://schemas.microsoft.com/office/drawing/2014/main" id="{6295486E-8152-EB4D-9146-A099A708C23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F777B-A645-CE4B-8075-BE518997B5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1327" y="3843096"/>
            <a:ext cx="2603036" cy="400389"/>
          </a:xfrm>
        </p:spPr>
        <p:txBody>
          <a:bodyPr anchor="ctr"/>
          <a:lstStyle/>
          <a:p>
            <a:r>
              <a:rPr lang="en-US" sz="1700" dirty="0"/>
              <a:t>Service Level Objectives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C2EE76-56EF-2E4E-9496-3701CF5427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anchor="ctr"/>
          <a:lstStyle/>
          <a:p>
            <a:r>
              <a:rPr lang="en-US" sz="1700" dirty="0"/>
              <a:t>Self-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AFA85E-FD6A-1F4C-A368-43A514466A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anchor="ctr"/>
          <a:lstStyle/>
          <a:p>
            <a:r>
              <a:rPr lang="en-US" sz="1700" dirty="0"/>
              <a:t>Proactive Time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9F23378-871A-9A45-A43C-FE27B18AF1A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55220" y="3740527"/>
            <a:ext cx="2258602" cy="605525"/>
          </a:xfrm>
        </p:spPr>
        <p:txBody>
          <a:bodyPr anchor="ctr"/>
          <a:lstStyle/>
          <a:p>
            <a:r>
              <a:rPr lang="en-US" sz="1700" dirty="0"/>
              <a:t>Continuous Learning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EF1A84-EDA0-8044-83AB-611618DE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03" y="496476"/>
            <a:ext cx="9210242" cy="766763"/>
          </a:xfrm>
        </p:spPr>
        <p:txBody>
          <a:bodyPr/>
          <a:lstStyle/>
          <a:p>
            <a:r>
              <a:rPr lang="en-US" dirty="0"/>
              <a:t>Guiding SRE Principles (1)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1E09DA5-C97E-FB4B-976F-C3EBC2B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DEVOPS INSTITUTE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DBC9C3-DBDD-5E41-B3E6-F8EA0524BF6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AAE29BD-027E-40A2-A159-7EC4ED37940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2" name="Picture Placeholder 21" descr="Businessperson on a computer">
            <a:extLst>
              <a:ext uri="{FF2B5EF4-FFF2-40B4-BE49-F238E27FC236}">
                <a16:creationId xmlns:a16="http://schemas.microsoft.com/office/drawing/2014/main" id="{7D7CAC5D-59A2-2543-90F1-C268F1E6219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8" name="Picture Placeholder 47" descr="A person reaching for a paper on a table full of paper and sticky notes">
            <a:extLst>
              <a:ext uri="{FF2B5EF4-FFF2-40B4-BE49-F238E27FC236}">
                <a16:creationId xmlns:a16="http://schemas.microsoft.com/office/drawing/2014/main" id="{44A2AF8E-E076-7B42-885B-70FB6B38FA7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6" name="Picture Placeholder 45" descr="Team working together in the office">
            <a:extLst>
              <a:ext uri="{FF2B5EF4-FFF2-40B4-BE49-F238E27FC236}">
                <a16:creationId xmlns:a16="http://schemas.microsoft.com/office/drawing/2014/main" id="{62FBB2EF-37D0-DC4A-9FB8-FA6023E6CA5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0357" y="1470365"/>
            <a:ext cx="2209800" cy="2339429"/>
          </a:xfrm>
        </p:spPr>
      </p:pic>
    </p:spTree>
    <p:extLst>
      <p:ext uri="{BB962C8B-B14F-4D97-AF65-F5344CB8AC3E}">
        <p14:creationId xmlns:p14="http://schemas.microsoft.com/office/powerpoint/2010/main" val="159363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44;p8">
            <a:extLst>
              <a:ext uri="{FF2B5EF4-FFF2-40B4-BE49-F238E27FC236}">
                <a16:creationId xmlns:a16="http://schemas.microsoft.com/office/drawing/2014/main" id="{55CEB2A3-BF4C-3F4F-B932-BC7975BCA67F}"/>
              </a:ext>
            </a:extLst>
          </p:cNvPr>
          <p:cNvGrpSpPr/>
          <p:nvPr/>
        </p:nvGrpSpPr>
        <p:grpSpPr>
          <a:xfrm>
            <a:off x="4343489" y="1105949"/>
            <a:ext cx="7672209" cy="4850349"/>
            <a:chOff x="218556" y="0"/>
            <a:chExt cx="7672209" cy="4850349"/>
          </a:xfrm>
        </p:grpSpPr>
        <p:sp>
          <p:nvSpPr>
            <p:cNvPr id="4" name="Google Shape;145;p8">
              <a:extLst>
                <a:ext uri="{FF2B5EF4-FFF2-40B4-BE49-F238E27FC236}">
                  <a16:creationId xmlns:a16="http://schemas.microsoft.com/office/drawing/2014/main" id="{A8F2E517-9C73-A540-8E38-8CBA36A243B9}"/>
                </a:ext>
              </a:extLst>
            </p:cNvPr>
            <p:cNvSpPr/>
            <p:nvPr/>
          </p:nvSpPr>
          <p:spPr>
            <a:xfrm>
              <a:off x="218556" y="2156"/>
              <a:ext cx="2434655" cy="1460793"/>
            </a:xfrm>
            <a:prstGeom prst="rect">
              <a:avLst/>
            </a:prstGeom>
            <a:solidFill>
              <a:srgbClr val="53A0A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6;p8">
              <a:extLst>
                <a:ext uri="{FF2B5EF4-FFF2-40B4-BE49-F238E27FC236}">
                  <a16:creationId xmlns:a16="http://schemas.microsoft.com/office/drawing/2014/main" id="{AAF1041D-8F62-C64C-9127-D1DF25EBF604}"/>
                </a:ext>
              </a:extLst>
            </p:cNvPr>
            <p:cNvSpPr txBox="1"/>
            <p:nvPr/>
          </p:nvSpPr>
          <p:spPr>
            <a:xfrm>
              <a:off x="218556" y="2156"/>
              <a:ext cx="2434655" cy="1460793"/>
            </a:xfrm>
            <a:prstGeom prst="rect">
              <a:avLst/>
            </a:prstGeom>
            <a:solidFill>
              <a:srgbClr val="7E151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Embrace Risk</a:t>
              </a:r>
              <a:endParaRPr dirty="0"/>
            </a:p>
          </p:txBody>
        </p:sp>
        <p:sp>
          <p:nvSpPr>
            <p:cNvPr id="6" name="Google Shape;147;p8">
              <a:extLst>
                <a:ext uri="{FF2B5EF4-FFF2-40B4-BE49-F238E27FC236}">
                  <a16:creationId xmlns:a16="http://schemas.microsoft.com/office/drawing/2014/main" id="{17DF9A0F-5A09-4043-A53E-9964409DAD1E}"/>
                </a:ext>
              </a:extLst>
            </p:cNvPr>
            <p:cNvSpPr/>
            <p:nvPr/>
          </p:nvSpPr>
          <p:spPr>
            <a:xfrm>
              <a:off x="2896678" y="2156"/>
              <a:ext cx="2434655" cy="1460793"/>
            </a:xfrm>
            <a:prstGeom prst="rect">
              <a:avLst/>
            </a:prstGeom>
            <a:solidFill>
              <a:srgbClr val="53A0A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8;p8">
              <a:extLst>
                <a:ext uri="{FF2B5EF4-FFF2-40B4-BE49-F238E27FC236}">
                  <a16:creationId xmlns:a16="http://schemas.microsoft.com/office/drawing/2014/main" id="{76786363-FB1D-5044-A07A-9335007DC581}"/>
                </a:ext>
              </a:extLst>
            </p:cNvPr>
            <p:cNvSpPr txBox="1"/>
            <p:nvPr/>
          </p:nvSpPr>
          <p:spPr>
            <a:xfrm>
              <a:off x="2896678" y="2156"/>
              <a:ext cx="2434655" cy="1460793"/>
            </a:xfrm>
            <a:prstGeom prst="rect">
              <a:avLst/>
            </a:prstGeom>
            <a:solidFill>
              <a:srgbClr val="2A527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Service Level Objectives</a:t>
              </a:r>
              <a:endParaRPr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9;p8">
              <a:extLst>
                <a:ext uri="{FF2B5EF4-FFF2-40B4-BE49-F238E27FC236}">
                  <a16:creationId xmlns:a16="http://schemas.microsoft.com/office/drawing/2014/main" id="{646F2AE4-F61C-7641-ACE7-2E3F587455E0}"/>
                </a:ext>
              </a:extLst>
            </p:cNvPr>
            <p:cNvSpPr/>
            <p:nvPr/>
          </p:nvSpPr>
          <p:spPr>
            <a:xfrm>
              <a:off x="2877444" y="1632592"/>
              <a:ext cx="2434655" cy="1460793"/>
            </a:xfrm>
            <a:prstGeom prst="rect">
              <a:avLst/>
            </a:prstGeom>
            <a:solidFill>
              <a:srgbClr val="FFAB4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;p8">
              <a:extLst>
                <a:ext uri="{FF2B5EF4-FFF2-40B4-BE49-F238E27FC236}">
                  <a16:creationId xmlns:a16="http://schemas.microsoft.com/office/drawing/2014/main" id="{C733B13F-11E4-8B40-AAF2-59C9E3FF188D}"/>
                </a:ext>
              </a:extLst>
            </p:cNvPr>
            <p:cNvSpPr txBox="1"/>
            <p:nvPr/>
          </p:nvSpPr>
          <p:spPr>
            <a:xfrm>
              <a:off x="2877444" y="1632592"/>
              <a:ext cx="2434655" cy="146079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5278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rgbClr val="2E5278"/>
                  </a:solidFill>
                  <a:latin typeface="Calibri"/>
                  <a:ea typeface="Calibri"/>
                  <a:cs typeface="Calibri"/>
                  <a:sym typeface="Calibri"/>
                </a:rPr>
                <a:t>Eliminate Toil</a:t>
              </a:r>
              <a:endParaRPr sz="2900">
                <a:solidFill>
                  <a:srgbClr val="2E527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51;p8">
              <a:extLst>
                <a:ext uri="{FF2B5EF4-FFF2-40B4-BE49-F238E27FC236}">
                  <a16:creationId xmlns:a16="http://schemas.microsoft.com/office/drawing/2014/main" id="{605DC875-E32C-CB44-A211-8A39F8CDF1D1}"/>
                </a:ext>
              </a:extLst>
            </p:cNvPr>
            <p:cNvSpPr/>
            <p:nvPr/>
          </p:nvSpPr>
          <p:spPr>
            <a:xfrm>
              <a:off x="5429815" y="0"/>
              <a:ext cx="2434655" cy="1460793"/>
            </a:xfrm>
            <a:prstGeom prst="rect">
              <a:avLst/>
            </a:prstGeom>
            <a:solidFill>
              <a:srgbClr val="53A0A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2;p8">
              <a:extLst>
                <a:ext uri="{FF2B5EF4-FFF2-40B4-BE49-F238E27FC236}">
                  <a16:creationId xmlns:a16="http://schemas.microsoft.com/office/drawing/2014/main" id="{D33DEC4A-BF08-5B4F-8E2B-E644722202D2}"/>
                </a:ext>
              </a:extLst>
            </p:cNvPr>
            <p:cNvSpPr txBox="1"/>
            <p:nvPr/>
          </p:nvSpPr>
          <p:spPr>
            <a:xfrm>
              <a:off x="5429815" y="0"/>
              <a:ext cx="2434655" cy="1460793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Monitor Distributed Systems</a:t>
              </a:r>
              <a:endParaRPr/>
            </a:p>
          </p:txBody>
        </p:sp>
        <p:sp>
          <p:nvSpPr>
            <p:cNvPr id="12" name="Google Shape;153;p8">
              <a:extLst>
                <a:ext uri="{FF2B5EF4-FFF2-40B4-BE49-F238E27FC236}">
                  <a16:creationId xmlns:a16="http://schemas.microsoft.com/office/drawing/2014/main" id="{9A0E5FDF-E96D-A046-886A-DFEF5B1CED49}"/>
                </a:ext>
              </a:extLst>
            </p:cNvPr>
            <p:cNvSpPr/>
            <p:nvPr/>
          </p:nvSpPr>
          <p:spPr>
            <a:xfrm>
              <a:off x="285655" y="3378775"/>
              <a:ext cx="2434655" cy="1460793"/>
            </a:xfrm>
            <a:prstGeom prst="rect">
              <a:avLst/>
            </a:prstGeom>
            <a:solidFill>
              <a:srgbClr val="53A0A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4;p8">
              <a:extLst>
                <a:ext uri="{FF2B5EF4-FFF2-40B4-BE49-F238E27FC236}">
                  <a16:creationId xmlns:a16="http://schemas.microsoft.com/office/drawing/2014/main" id="{5FEBACD3-ECE6-DF44-8558-9C28FAB1AEBA}"/>
                </a:ext>
              </a:extLst>
            </p:cNvPr>
            <p:cNvSpPr txBox="1"/>
            <p:nvPr/>
          </p:nvSpPr>
          <p:spPr>
            <a:xfrm>
              <a:off x="285655" y="3378775"/>
              <a:ext cx="2434655" cy="1460793"/>
            </a:xfrm>
            <a:prstGeom prst="rect">
              <a:avLst/>
            </a:prstGeom>
            <a:solidFill>
              <a:srgbClr val="172F4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Automation</a:t>
              </a:r>
              <a:endParaRPr/>
            </a:p>
          </p:txBody>
        </p:sp>
        <p:sp>
          <p:nvSpPr>
            <p:cNvPr id="14" name="Google Shape;155;p8">
              <a:extLst>
                <a:ext uri="{FF2B5EF4-FFF2-40B4-BE49-F238E27FC236}">
                  <a16:creationId xmlns:a16="http://schemas.microsoft.com/office/drawing/2014/main" id="{9454F4B5-A927-F943-80F0-CB6ED1C98658}"/>
                </a:ext>
              </a:extLst>
            </p:cNvPr>
            <p:cNvSpPr/>
            <p:nvPr/>
          </p:nvSpPr>
          <p:spPr>
            <a:xfrm>
              <a:off x="5456110" y="3389556"/>
              <a:ext cx="2434655" cy="1460793"/>
            </a:xfrm>
            <a:prstGeom prst="rect">
              <a:avLst/>
            </a:prstGeom>
            <a:solidFill>
              <a:srgbClr val="53A0A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6;p8">
              <a:extLst>
                <a:ext uri="{FF2B5EF4-FFF2-40B4-BE49-F238E27FC236}">
                  <a16:creationId xmlns:a16="http://schemas.microsoft.com/office/drawing/2014/main" id="{9AB30545-5EFB-4C4F-894D-29FD7075EFC4}"/>
                </a:ext>
              </a:extLst>
            </p:cNvPr>
            <p:cNvSpPr txBox="1"/>
            <p:nvPr/>
          </p:nvSpPr>
          <p:spPr>
            <a:xfrm>
              <a:off x="5456110" y="3389556"/>
              <a:ext cx="2434655" cy="1460793"/>
            </a:xfrm>
            <a:prstGeom prst="rect">
              <a:avLst/>
            </a:prstGeom>
            <a:solidFill>
              <a:srgbClr val="461215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Release Engineering</a:t>
              </a:r>
              <a:endParaRPr dirty="0"/>
            </a:p>
          </p:txBody>
        </p:sp>
        <p:sp>
          <p:nvSpPr>
            <p:cNvPr id="16" name="Google Shape;157;p8">
              <a:extLst>
                <a:ext uri="{FF2B5EF4-FFF2-40B4-BE49-F238E27FC236}">
                  <a16:creationId xmlns:a16="http://schemas.microsoft.com/office/drawing/2014/main" id="{5202B267-FBF5-4D44-9BE8-FE58DF1C5A40}"/>
                </a:ext>
              </a:extLst>
            </p:cNvPr>
            <p:cNvSpPr/>
            <p:nvPr/>
          </p:nvSpPr>
          <p:spPr>
            <a:xfrm>
              <a:off x="2864321" y="3378303"/>
              <a:ext cx="2434655" cy="1460793"/>
            </a:xfrm>
            <a:prstGeom prst="rect">
              <a:avLst/>
            </a:prstGeom>
            <a:solidFill>
              <a:srgbClr val="53A0A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8;p8">
              <a:extLst>
                <a:ext uri="{FF2B5EF4-FFF2-40B4-BE49-F238E27FC236}">
                  <a16:creationId xmlns:a16="http://schemas.microsoft.com/office/drawing/2014/main" id="{5007A4CB-B5E2-7141-8969-EAA041B7D0E5}"/>
                </a:ext>
              </a:extLst>
            </p:cNvPr>
            <p:cNvSpPr txBox="1"/>
            <p:nvPr/>
          </p:nvSpPr>
          <p:spPr>
            <a:xfrm>
              <a:off x="2864321" y="3378303"/>
              <a:ext cx="2434655" cy="1460793"/>
            </a:xfrm>
            <a:prstGeom prst="rect">
              <a:avLst/>
            </a:prstGeom>
            <a:solidFill>
              <a:srgbClr val="287F8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1" wrap="square" lIns="110475" tIns="110475" rIns="110475" bIns="11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Simplicity</a:t>
              </a:r>
              <a:endParaRPr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Title 13">
            <a:extLst>
              <a:ext uri="{FF2B5EF4-FFF2-40B4-BE49-F238E27FC236}">
                <a16:creationId xmlns:a16="http://schemas.microsoft.com/office/drawing/2014/main" id="{C8D728E6-0808-9042-A4FD-240B7F0AC503}"/>
              </a:ext>
            </a:extLst>
          </p:cNvPr>
          <p:cNvSpPr txBox="1">
            <a:spLocks/>
          </p:cNvSpPr>
          <p:nvPr/>
        </p:nvSpPr>
        <p:spPr>
          <a:xfrm>
            <a:off x="384517" y="3228430"/>
            <a:ext cx="6232097" cy="7667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A527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Guiding SRE Principles (2)</a:t>
            </a:r>
          </a:p>
        </p:txBody>
      </p:sp>
    </p:spTree>
    <p:extLst>
      <p:ext uri="{BB962C8B-B14F-4D97-AF65-F5344CB8AC3E}">
        <p14:creationId xmlns:p14="http://schemas.microsoft.com/office/powerpoint/2010/main" val="215525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439" y="3589213"/>
            <a:ext cx="58415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2A5279"/>
                </a:solidFill>
                <a:latin typeface="+mj-lt"/>
              </a:rPr>
              <a:t>Engineering Reliability through Service Management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17548" y="3370741"/>
            <a:ext cx="640219" cy="121101"/>
            <a:chOff x="1280011" y="2770881"/>
            <a:chExt cx="640219" cy="121101"/>
          </a:xfrm>
        </p:grpSpPr>
        <p:sp>
          <p:nvSpPr>
            <p:cNvPr id="20" name="Oval 19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E74CEB-265F-D447-9D0F-94AC99C3A154}"/>
              </a:ext>
            </a:extLst>
          </p:cNvPr>
          <p:cNvGrpSpPr/>
          <p:nvPr/>
        </p:nvGrpSpPr>
        <p:grpSpPr>
          <a:xfrm>
            <a:off x="591774" y="6169059"/>
            <a:ext cx="266735" cy="276994"/>
            <a:chOff x="591774" y="6169059"/>
            <a:chExt cx="266735" cy="276994"/>
          </a:xfrm>
        </p:grpSpPr>
        <p:sp>
          <p:nvSpPr>
            <p:cNvPr id="26" name="Freeform 25">
              <a:hlinkClick r:id="rId2"/>
              <a:extLst>
                <a:ext uri="{FF2B5EF4-FFF2-40B4-BE49-F238E27FC236}">
                  <a16:creationId xmlns:a16="http://schemas.microsoft.com/office/drawing/2014/main" id="{382D34C9-3B1E-4A41-BA8B-1505DE8A7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8" y="6222919"/>
              <a:ext cx="88485" cy="169274"/>
            </a:xfrm>
            <a:custGeom>
              <a:avLst/>
              <a:gdLst>
                <a:gd name="T0" fmla="*/ 27 w 29"/>
                <a:gd name="T1" fmla="*/ 29 h 54"/>
                <a:gd name="T2" fmla="*/ 28 w 29"/>
                <a:gd name="T3" fmla="*/ 20 h 54"/>
                <a:gd name="T4" fmla="*/ 19 w 29"/>
                <a:gd name="T5" fmla="*/ 20 h 54"/>
                <a:gd name="T6" fmla="*/ 19 w 29"/>
                <a:gd name="T7" fmla="*/ 13 h 54"/>
                <a:gd name="T8" fmla="*/ 19 w 29"/>
                <a:gd name="T9" fmla="*/ 13 h 54"/>
                <a:gd name="T10" fmla="*/ 23 w 29"/>
                <a:gd name="T11" fmla="*/ 9 h 54"/>
                <a:gd name="T12" fmla="*/ 29 w 29"/>
                <a:gd name="T13" fmla="*/ 9 h 54"/>
                <a:gd name="T14" fmla="*/ 29 w 29"/>
                <a:gd name="T15" fmla="*/ 0 h 54"/>
                <a:gd name="T16" fmla="*/ 22 w 29"/>
                <a:gd name="T17" fmla="*/ 0 h 54"/>
                <a:gd name="T18" fmla="*/ 20 w 29"/>
                <a:gd name="T19" fmla="*/ 0 h 54"/>
                <a:gd name="T20" fmla="*/ 11 w 29"/>
                <a:gd name="T21" fmla="*/ 4 h 54"/>
                <a:gd name="T22" fmla="*/ 9 w 29"/>
                <a:gd name="T23" fmla="*/ 13 h 54"/>
                <a:gd name="T24" fmla="*/ 9 w 29"/>
                <a:gd name="T25" fmla="*/ 13 h 54"/>
                <a:gd name="T26" fmla="*/ 9 w 29"/>
                <a:gd name="T27" fmla="*/ 20 h 54"/>
                <a:gd name="T28" fmla="*/ 0 w 29"/>
                <a:gd name="T29" fmla="*/ 20 h 54"/>
                <a:gd name="T30" fmla="*/ 0 w 29"/>
                <a:gd name="T31" fmla="*/ 29 h 54"/>
                <a:gd name="T32" fmla="*/ 9 w 29"/>
                <a:gd name="T33" fmla="*/ 29 h 54"/>
                <a:gd name="T34" fmla="*/ 9 w 29"/>
                <a:gd name="T35" fmla="*/ 54 h 54"/>
                <a:gd name="T36" fmla="*/ 19 w 29"/>
                <a:gd name="T37" fmla="*/ 54 h 54"/>
                <a:gd name="T38" fmla="*/ 19 w 29"/>
                <a:gd name="T39" fmla="*/ 29 h 54"/>
                <a:gd name="T40" fmla="*/ 27 w 29"/>
                <a:gd name="T4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54">
                  <a:moveTo>
                    <a:pt x="27" y="29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19" y="9"/>
                    <a:pt x="23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5" y="0"/>
                    <a:pt x="11" y="4"/>
                  </a:cubicBezTo>
                  <a:cubicBezTo>
                    <a:pt x="11" y="4"/>
                    <a:pt x="9" y="6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27" y="29"/>
                  </a:lnTo>
                  <a:close/>
                </a:path>
              </a:pathLst>
            </a:custGeom>
            <a:solidFill>
              <a:srgbClr val="2A52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CD94BE-B2C8-4A4A-BA93-C6BCF5679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774" y="6169059"/>
              <a:ext cx="266735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4FE522-22CC-A940-ADE6-7014D11587D7}"/>
              </a:ext>
            </a:extLst>
          </p:cNvPr>
          <p:cNvGrpSpPr/>
          <p:nvPr/>
        </p:nvGrpSpPr>
        <p:grpSpPr>
          <a:xfrm>
            <a:off x="1247071" y="6169059"/>
            <a:ext cx="265453" cy="276994"/>
            <a:chOff x="1247071" y="6169059"/>
            <a:chExt cx="265453" cy="27699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AC3A02-6521-7C4E-AFCA-624CE8B99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071" y="6169059"/>
              <a:ext cx="265453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420810-3756-BE49-92D5-F3FD61900C68}"/>
                </a:ext>
              </a:extLst>
            </p:cNvPr>
            <p:cNvGrpSpPr/>
            <p:nvPr/>
          </p:nvGrpSpPr>
          <p:grpSpPr>
            <a:xfrm>
              <a:off x="1311189" y="6231896"/>
              <a:ext cx="137215" cy="141062"/>
              <a:chOff x="5871055" y="6549387"/>
              <a:chExt cx="137215" cy="141062"/>
            </a:xfrm>
            <a:solidFill>
              <a:srgbClr val="2A5279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7E10CF9-B34E-C648-8884-5416C6A77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3619" y="6596835"/>
                <a:ext cx="28212" cy="9361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2B537AD-3941-494A-A4E4-C038AB714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1055" y="6549387"/>
                <a:ext cx="33342" cy="346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">
                <a:hlinkClick r:id="rId3"/>
                <a:extLst>
                  <a:ext uri="{FF2B5EF4-FFF2-40B4-BE49-F238E27FC236}">
                    <a16:creationId xmlns:a16="http://schemas.microsoft.com/office/drawing/2014/main" id="{DBB4CB2F-39C9-BA46-BC1B-6102BB4F1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785" y="6592988"/>
                <a:ext cx="88485" cy="97461"/>
              </a:xfrm>
              <a:custGeom>
                <a:avLst/>
                <a:gdLst>
                  <a:gd name="T0" fmla="*/ 18 w 29"/>
                  <a:gd name="T1" fmla="*/ 0 h 31"/>
                  <a:gd name="T2" fmla="*/ 9 w 29"/>
                  <a:gd name="T3" fmla="*/ 5 h 31"/>
                  <a:gd name="T4" fmla="*/ 9 w 29"/>
                  <a:gd name="T5" fmla="*/ 5 h 31"/>
                  <a:gd name="T6" fmla="*/ 9 w 29"/>
                  <a:gd name="T7" fmla="*/ 1 h 31"/>
                  <a:gd name="T8" fmla="*/ 0 w 29"/>
                  <a:gd name="T9" fmla="*/ 1 h 31"/>
                  <a:gd name="T10" fmla="*/ 0 w 29"/>
                  <a:gd name="T11" fmla="*/ 31 h 31"/>
                  <a:gd name="T12" fmla="*/ 9 w 29"/>
                  <a:gd name="T13" fmla="*/ 31 h 31"/>
                  <a:gd name="T14" fmla="*/ 9 w 29"/>
                  <a:gd name="T15" fmla="*/ 16 h 31"/>
                  <a:gd name="T16" fmla="*/ 15 w 29"/>
                  <a:gd name="T17" fmla="*/ 9 h 31"/>
                  <a:gd name="T18" fmla="*/ 20 w 29"/>
                  <a:gd name="T19" fmla="*/ 17 h 31"/>
                  <a:gd name="T20" fmla="*/ 20 w 29"/>
                  <a:gd name="T21" fmla="*/ 31 h 31"/>
                  <a:gd name="T22" fmla="*/ 29 w 29"/>
                  <a:gd name="T23" fmla="*/ 31 h 31"/>
                  <a:gd name="T24" fmla="*/ 29 w 29"/>
                  <a:gd name="T25" fmla="*/ 15 h 31"/>
                  <a:gd name="T26" fmla="*/ 18 w 29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1">
                    <a:moveTo>
                      <a:pt x="18" y="0"/>
                    </a:moveTo>
                    <a:cubicBezTo>
                      <a:pt x="14" y="0"/>
                      <a:pt x="10" y="3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2"/>
                      <a:pt x="10" y="9"/>
                      <a:pt x="15" y="9"/>
                    </a:cubicBezTo>
                    <a:cubicBezTo>
                      <a:pt x="20" y="9"/>
                      <a:pt x="20" y="13"/>
                      <a:pt x="20" y="17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7"/>
                      <a:pt x="28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CAF102-AD10-B344-B664-584DD9745339}"/>
              </a:ext>
            </a:extLst>
          </p:cNvPr>
          <p:cNvGrpSpPr/>
          <p:nvPr/>
        </p:nvGrpSpPr>
        <p:grpSpPr>
          <a:xfrm>
            <a:off x="918781" y="6169059"/>
            <a:ext cx="266735" cy="276994"/>
            <a:chOff x="918781" y="6169059"/>
            <a:chExt cx="266735" cy="276994"/>
          </a:xfrm>
        </p:grpSpPr>
        <p:sp>
          <p:nvSpPr>
            <p:cNvPr id="35" name="Freeform 34">
              <a:hlinkClick r:id="rId4"/>
              <a:extLst>
                <a:ext uri="{FF2B5EF4-FFF2-40B4-BE49-F238E27FC236}">
                  <a16:creationId xmlns:a16="http://schemas.microsoft.com/office/drawing/2014/main" id="{D22CEE0F-79ED-9942-9E40-4BFDE3EA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104" y="6249365"/>
              <a:ext cx="144661" cy="123593"/>
            </a:xfrm>
            <a:custGeom>
              <a:avLst/>
              <a:gdLst>
                <a:gd name="T0" fmla="*/ 42 w 43"/>
                <a:gd name="T1" fmla="*/ 1 h 36"/>
                <a:gd name="T2" fmla="*/ 36 w 43"/>
                <a:gd name="T3" fmla="*/ 3 h 36"/>
                <a:gd name="T4" fmla="*/ 30 w 43"/>
                <a:gd name="T5" fmla="*/ 0 h 36"/>
                <a:gd name="T6" fmla="*/ 21 w 43"/>
                <a:gd name="T7" fmla="*/ 9 h 36"/>
                <a:gd name="T8" fmla="*/ 21 w 43"/>
                <a:gd name="T9" fmla="*/ 11 h 36"/>
                <a:gd name="T10" fmla="*/ 3 w 43"/>
                <a:gd name="T11" fmla="*/ 2 h 36"/>
                <a:gd name="T12" fmla="*/ 2 w 43"/>
                <a:gd name="T13" fmla="*/ 6 h 36"/>
                <a:gd name="T14" fmla="*/ 6 w 43"/>
                <a:gd name="T15" fmla="*/ 14 h 36"/>
                <a:gd name="T16" fmla="*/ 2 w 43"/>
                <a:gd name="T17" fmla="*/ 13 h 36"/>
                <a:gd name="T18" fmla="*/ 2 w 43"/>
                <a:gd name="T19" fmla="*/ 13 h 36"/>
                <a:gd name="T20" fmla="*/ 9 w 43"/>
                <a:gd name="T21" fmla="*/ 22 h 36"/>
                <a:gd name="T22" fmla="*/ 7 w 43"/>
                <a:gd name="T23" fmla="*/ 22 h 36"/>
                <a:gd name="T24" fmla="*/ 5 w 43"/>
                <a:gd name="T25" fmla="*/ 22 h 36"/>
                <a:gd name="T26" fmla="*/ 13 w 43"/>
                <a:gd name="T27" fmla="*/ 28 h 36"/>
                <a:gd name="T28" fmla="*/ 2 w 43"/>
                <a:gd name="T29" fmla="*/ 32 h 36"/>
                <a:gd name="T30" fmla="*/ 0 w 43"/>
                <a:gd name="T31" fmla="*/ 32 h 36"/>
                <a:gd name="T32" fmla="*/ 14 w 43"/>
                <a:gd name="T33" fmla="*/ 36 h 36"/>
                <a:gd name="T34" fmla="*/ 39 w 43"/>
                <a:gd name="T35" fmla="*/ 10 h 36"/>
                <a:gd name="T36" fmla="*/ 39 w 43"/>
                <a:gd name="T37" fmla="*/ 9 h 36"/>
                <a:gd name="T38" fmla="*/ 43 w 43"/>
                <a:gd name="T39" fmla="*/ 4 h 36"/>
                <a:gd name="T40" fmla="*/ 38 w 43"/>
                <a:gd name="T41" fmla="*/ 6 h 36"/>
                <a:gd name="T42" fmla="*/ 42 w 43"/>
                <a:gd name="T4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6">
                  <a:moveTo>
                    <a:pt x="42" y="1"/>
                  </a:move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1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10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2"/>
                  </a:cubicBezTo>
                  <a:cubicBezTo>
                    <a:pt x="8" y="22"/>
                    <a:pt x="7" y="22"/>
                    <a:pt x="7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2"/>
                    <a:pt x="2" y="32"/>
                  </a:cubicBezTo>
                  <a:cubicBezTo>
                    <a:pt x="1" y="32"/>
                    <a:pt x="1" y="32"/>
                    <a:pt x="0" y="32"/>
                  </a:cubicBezTo>
                  <a:cubicBezTo>
                    <a:pt x="4" y="34"/>
                    <a:pt x="9" y="36"/>
                    <a:pt x="14" y="36"/>
                  </a:cubicBezTo>
                  <a:cubicBezTo>
                    <a:pt x="30" y="36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1" y="8"/>
                    <a:pt x="42" y="6"/>
                    <a:pt x="43" y="4"/>
                  </a:cubicBezTo>
                  <a:cubicBezTo>
                    <a:pt x="42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lose/>
                </a:path>
              </a:pathLst>
            </a:custGeom>
            <a:solidFill>
              <a:srgbClr val="2A52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A1C33F-A628-034D-A826-4DB485765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81" y="6169059"/>
              <a:ext cx="266735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6E74FB-BFAC-7B4A-9046-65AD922C0E7E}"/>
              </a:ext>
            </a:extLst>
          </p:cNvPr>
          <p:cNvGrpSpPr/>
          <p:nvPr/>
        </p:nvGrpSpPr>
        <p:grpSpPr>
          <a:xfrm>
            <a:off x="1569505" y="6169059"/>
            <a:ext cx="265453" cy="276994"/>
            <a:chOff x="1569505" y="6169059"/>
            <a:chExt cx="265453" cy="27699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B55040-6BA8-F747-BDA3-F1E84BCEA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505" y="6169059"/>
              <a:ext cx="265453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9" name="Picture 38" descr="Icon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1706F7AB-059F-CE4C-9DA7-83B345338B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2027" y="6191002"/>
              <a:ext cx="233108" cy="233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3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RE Is the Most Innovative Approach to ITSM Since ITIL - DevOps.com">
            <a:extLst>
              <a:ext uri="{FF2B5EF4-FFF2-40B4-BE49-F238E27FC236}">
                <a16:creationId xmlns:a16="http://schemas.microsoft.com/office/drawing/2014/main" id="{66CEA42F-0290-E34E-8A9B-3752B0906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021" y="2424783"/>
            <a:ext cx="5334528" cy="22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7A4AA4-FBAE-8E42-95D3-D64A4064D3B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076336" y="2844705"/>
            <a:ext cx="4506673" cy="584295"/>
          </a:xfrm>
        </p:spPr>
        <p:txBody>
          <a:bodyPr/>
          <a:lstStyle/>
          <a:p>
            <a:r>
              <a:rPr lang="en-US" dirty="0"/>
              <a:t>Google refers to SRE as it’s Approach to Service Management</a:t>
            </a:r>
          </a:p>
        </p:txBody>
      </p:sp>
    </p:spTree>
    <p:extLst>
      <p:ext uri="{BB962C8B-B14F-4D97-AF65-F5344CB8AC3E}">
        <p14:creationId xmlns:p14="http://schemas.microsoft.com/office/powerpoint/2010/main" val="158480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85CF-D424-4F4A-B002-ED8417A7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444" y="2639310"/>
            <a:ext cx="5523953" cy="132051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Systems Engineering for Service Management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9E29E-2704-6944-B04B-DFA437D1A3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2602" y="1155991"/>
            <a:ext cx="4250819" cy="5418889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172F44"/>
                </a:solidFill>
              </a:rPr>
              <a:t>Lightweight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172F44"/>
                </a:solidFill>
              </a:rPr>
              <a:t>Integrated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172F44"/>
                </a:solidFill>
              </a:rPr>
              <a:t>Self-regulating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172F44"/>
                </a:solidFill>
              </a:rPr>
              <a:t>Inclusive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172F44"/>
                </a:solidFill>
              </a:rPr>
              <a:t>Accountable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172F44"/>
                </a:solidFill>
              </a:rPr>
              <a:t>Automated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172F44"/>
                </a:solidFill>
              </a:rPr>
              <a:t>Proactive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D400F-B840-2343-9A42-4B811C9E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DEVOPS INSTITUTE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78B5B-5E7C-A24E-A94B-37DD70077B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AE29BD-027E-40A2-A159-7EC4ED37940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13011F-FFBF-8245-818E-21B5741D0F02}"/>
              </a:ext>
            </a:extLst>
          </p:cNvPr>
          <p:cNvSpPr/>
          <p:nvPr/>
        </p:nvSpPr>
        <p:spPr>
          <a:xfrm>
            <a:off x="99726" y="595176"/>
            <a:ext cx="119925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72F44"/>
                </a:solidFill>
              </a:rPr>
              <a:t>SRE engineers service management as a system that is </a:t>
            </a:r>
          </a:p>
        </p:txBody>
      </p:sp>
    </p:spTree>
    <p:extLst>
      <p:ext uri="{BB962C8B-B14F-4D97-AF65-F5344CB8AC3E}">
        <p14:creationId xmlns:p14="http://schemas.microsoft.com/office/powerpoint/2010/main" val="411657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884DE-4B58-7948-B7A0-425E2EA436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4339" y="5702883"/>
            <a:ext cx="11407548" cy="66479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SRE engineers some of these key ITSM practices. </a:t>
            </a: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2400" dirty="0"/>
          </a:p>
        </p:txBody>
      </p:sp>
      <p:grpSp>
        <p:nvGrpSpPr>
          <p:cNvPr id="4" name="Google Shape;166;p9">
            <a:extLst>
              <a:ext uri="{FF2B5EF4-FFF2-40B4-BE49-F238E27FC236}">
                <a16:creationId xmlns:a16="http://schemas.microsoft.com/office/drawing/2014/main" id="{C583E07F-43C6-BA4E-8B23-5F99C25A1A19}"/>
              </a:ext>
            </a:extLst>
          </p:cNvPr>
          <p:cNvGrpSpPr/>
          <p:nvPr/>
        </p:nvGrpSpPr>
        <p:grpSpPr>
          <a:xfrm>
            <a:off x="2009199" y="342663"/>
            <a:ext cx="7519237" cy="4419252"/>
            <a:chOff x="1820511" y="480466"/>
            <a:chExt cx="4658580" cy="2885310"/>
          </a:xfrm>
        </p:grpSpPr>
        <p:grpSp>
          <p:nvGrpSpPr>
            <p:cNvPr id="5" name="Google Shape;167;p9">
              <a:extLst>
                <a:ext uri="{FF2B5EF4-FFF2-40B4-BE49-F238E27FC236}">
                  <a16:creationId xmlns:a16="http://schemas.microsoft.com/office/drawing/2014/main" id="{7CB3900F-3A0D-824B-9AC0-05CDD91E5677}"/>
                </a:ext>
              </a:extLst>
            </p:cNvPr>
            <p:cNvGrpSpPr/>
            <p:nvPr/>
          </p:nvGrpSpPr>
          <p:grpSpPr>
            <a:xfrm>
              <a:off x="3509539" y="2009089"/>
              <a:ext cx="1391920" cy="1356687"/>
              <a:chOff x="4851879" y="1395105"/>
              <a:chExt cx="1391920" cy="1356687"/>
            </a:xfrm>
          </p:grpSpPr>
          <p:pic>
            <p:nvPicPr>
              <p:cNvPr id="21" name="Google Shape;168;p9" descr="Warning">
                <a:extLst>
                  <a:ext uri="{FF2B5EF4-FFF2-40B4-BE49-F238E27FC236}">
                    <a16:creationId xmlns:a16="http://schemas.microsoft.com/office/drawing/2014/main" id="{B3F9EA1C-022B-FE4C-BB00-A9E6DEF59D9C}"/>
                  </a:ext>
                </a:extLst>
              </p:cNvPr>
              <p:cNvPicPr preferRelativeResize="0"/>
              <p:nvPr/>
            </p:nvPicPr>
            <p:blipFill rotWithShape="1">
              <a:blip r:embed="rId2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090639" y="1395105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169;p9">
                <a:extLst>
                  <a:ext uri="{FF2B5EF4-FFF2-40B4-BE49-F238E27FC236}">
                    <a16:creationId xmlns:a16="http://schemas.microsoft.com/office/drawing/2014/main" id="{0CDEA93C-F59C-4747-A9C2-69ACCCC2ACCB}"/>
                  </a:ext>
                </a:extLst>
              </p:cNvPr>
              <p:cNvSpPr txBox="1"/>
              <p:nvPr/>
            </p:nvSpPr>
            <p:spPr>
              <a:xfrm>
                <a:off x="4851879" y="2262907"/>
                <a:ext cx="1391920" cy="488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33">
                    <a:solidFill>
                      <a:srgbClr val="7F7F7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Incident Management</a:t>
                </a:r>
                <a:endParaRPr/>
              </a:p>
            </p:txBody>
          </p:sp>
        </p:grpSp>
        <p:grpSp>
          <p:nvGrpSpPr>
            <p:cNvPr id="6" name="Google Shape;170;p9">
              <a:extLst>
                <a:ext uri="{FF2B5EF4-FFF2-40B4-BE49-F238E27FC236}">
                  <a16:creationId xmlns:a16="http://schemas.microsoft.com/office/drawing/2014/main" id="{8FBC226D-EA8D-2440-9240-95D245A5B35B}"/>
                </a:ext>
              </a:extLst>
            </p:cNvPr>
            <p:cNvGrpSpPr/>
            <p:nvPr/>
          </p:nvGrpSpPr>
          <p:grpSpPr>
            <a:xfrm>
              <a:off x="1820511" y="543785"/>
              <a:ext cx="4658580" cy="2821991"/>
              <a:chOff x="251641" y="1444489"/>
              <a:chExt cx="4658580" cy="2821991"/>
            </a:xfrm>
          </p:grpSpPr>
          <p:grpSp>
            <p:nvGrpSpPr>
              <p:cNvPr id="11" name="Google Shape;171;p9">
                <a:extLst>
                  <a:ext uri="{FF2B5EF4-FFF2-40B4-BE49-F238E27FC236}">
                    <a16:creationId xmlns:a16="http://schemas.microsoft.com/office/drawing/2014/main" id="{4325F207-79B9-E94F-B682-D7C1BF6CE8C6}"/>
                  </a:ext>
                </a:extLst>
              </p:cNvPr>
              <p:cNvGrpSpPr/>
              <p:nvPr/>
            </p:nvGrpSpPr>
            <p:grpSpPr>
              <a:xfrm>
                <a:off x="251641" y="1444489"/>
                <a:ext cx="1391920" cy="1320004"/>
                <a:chOff x="465555" y="1434516"/>
                <a:chExt cx="1391920" cy="1320004"/>
              </a:xfrm>
            </p:grpSpPr>
            <p:pic>
              <p:nvPicPr>
                <p:cNvPr id="19" name="Google Shape;172;p9" descr="Bullseye">
                  <a:extLst>
                    <a:ext uri="{FF2B5EF4-FFF2-40B4-BE49-F238E27FC236}">
                      <a16:creationId xmlns:a16="http://schemas.microsoft.com/office/drawing/2014/main" id="{A7768FDF-FE51-B649-B841-DBCCC7578BD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email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04314" y="1434516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" name="Google Shape;173;p9">
                  <a:extLst>
                    <a:ext uri="{FF2B5EF4-FFF2-40B4-BE49-F238E27FC236}">
                      <a16:creationId xmlns:a16="http://schemas.microsoft.com/office/drawing/2014/main" id="{E02C68AB-483D-5F42-835E-99D7F2F68110}"/>
                    </a:ext>
                  </a:extLst>
                </p:cNvPr>
                <p:cNvSpPr txBox="1"/>
                <p:nvPr/>
              </p:nvSpPr>
              <p:spPr>
                <a:xfrm>
                  <a:off x="465555" y="2265635"/>
                  <a:ext cx="1391920" cy="488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133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Service Level Management</a:t>
                  </a:r>
                  <a:endParaRPr/>
                </a:p>
              </p:txBody>
            </p:sp>
          </p:grpSp>
          <p:grpSp>
            <p:nvGrpSpPr>
              <p:cNvPr id="12" name="Google Shape;174;p9">
                <a:extLst>
                  <a:ext uri="{FF2B5EF4-FFF2-40B4-BE49-F238E27FC236}">
                    <a16:creationId xmlns:a16="http://schemas.microsoft.com/office/drawing/2014/main" id="{C3EE7CBB-7AD9-1E46-BA8A-43AE1539F7C1}"/>
                  </a:ext>
                </a:extLst>
              </p:cNvPr>
              <p:cNvGrpSpPr/>
              <p:nvPr/>
            </p:nvGrpSpPr>
            <p:grpSpPr>
              <a:xfrm>
                <a:off x="1940669" y="1444489"/>
                <a:ext cx="1391920" cy="1320004"/>
                <a:chOff x="2284409" y="1430735"/>
                <a:chExt cx="1391920" cy="1320004"/>
              </a:xfrm>
            </p:grpSpPr>
            <p:pic>
              <p:nvPicPr>
                <p:cNvPr id="17" name="Google Shape;175;p9" descr="Transfer">
                  <a:extLst>
                    <a:ext uri="{FF2B5EF4-FFF2-40B4-BE49-F238E27FC236}">
                      <a16:creationId xmlns:a16="http://schemas.microsoft.com/office/drawing/2014/main" id="{F029B183-C5DB-E345-A28B-0ED24C0DF25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 cstate="email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523169" y="1430735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" name="Google Shape;176;p9">
                  <a:extLst>
                    <a:ext uri="{FF2B5EF4-FFF2-40B4-BE49-F238E27FC236}">
                      <a16:creationId xmlns:a16="http://schemas.microsoft.com/office/drawing/2014/main" id="{4A37820E-3972-724A-930D-9894CB0CC458}"/>
                    </a:ext>
                  </a:extLst>
                </p:cNvPr>
                <p:cNvSpPr txBox="1"/>
                <p:nvPr/>
              </p:nvSpPr>
              <p:spPr>
                <a:xfrm>
                  <a:off x="2284409" y="2261854"/>
                  <a:ext cx="1391920" cy="488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133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Change Management</a:t>
                  </a:r>
                  <a:endParaRPr/>
                </a:p>
              </p:txBody>
            </p:sp>
          </p:grpSp>
          <p:grpSp>
            <p:nvGrpSpPr>
              <p:cNvPr id="13" name="Google Shape;177;p9">
                <a:extLst>
                  <a:ext uri="{FF2B5EF4-FFF2-40B4-BE49-F238E27FC236}">
                    <a16:creationId xmlns:a16="http://schemas.microsoft.com/office/drawing/2014/main" id="{D1BE577F-B9CF-C143-B8E7-41EA8F28CC5D}"/>
                  </a:ext>
                </a:extLst>
              </p:cNvPr>
              <p:cNvGrpSpPr/>
              <p:nvPr/>
            </p:nvGrpSpPr>
            <p:grpSpPr>
              <a:xfrm>
                <a:off x="251641" y="2909794"/>
                <a:ext cx="1391920" cy="1356686"/>
                <a:chOff x="4487568" y="1368528"/>
                <a:chExt cx="1391920" cy="1356686"/>
              </a:xfrm>
            </p:grpSpPr>
            <p:pic>
              <p:nvPicPr>
                <p:cNvPr id="15" name="Google Shape;178;p9" descr="Battery charging">
                  <a:extLst>
                    <a:ext uri="{FF2B5EF4-FFF2-40B4-BE49-F238E27FC236}">
                      <a16:creationId xmlns:a16="http://schemas.microsoft.com/office/drawing/2014/main" id="{A453BBB7-51FC-1E44-A867-9950DC3F64B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 cstate="email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726328" y="1368528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" name="Google Shape;179;p9">
                  <a:extLst>
                    <a:ext uri="{FF2B5EF4-FFF2-40B4-BE49-F238E27FC236}">
                      <a16:creationId xmlns:a16="http://schemas.microsoft.com/office/drawing/2014/main" id="{529B6099-F002-FB43-86AE-68163D36124A}"/>
                    </a:ext>
                  </a:extLst>
                </p:cNvPr>
                <p:cNvSpPr txBox="1"/>
                <p:nvPr/>
              </p:nvSpPr>
              <p:spPr>
                <a:xfrm>
                  <a:off x="4487568" y="2236329"/>
                  <a:ext cx="1391920" cy="4888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133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Capacity Management</a:t>
                  </a:r>
                  <a:endParaRPr/>
                </a:p>
              </p:txBody>
            </p:sp>
          </p:grpSp>
          <p:sp>
            <p:nvSpPr>
              <p:cNvPr id="14" name="Google Shape;180;p9">
                <a:extLst>
                  <a:ext uri="{FF2B5EF4-FFF2-40B4-BE49-F238E27FC236}">
                    <a16:creationId xmlns:a16="http://schemas.microsoft.com/office/drawing/2014/main" id="{E61F0509-3495-0A4C-BC90-488E95BADF9E}"/>
                  </a:ext>
                </a:extLst>
              </p:cNvPr>
              <p:cNvSpPr txBox="1"/>
              <p:nvPr/>
            </p:nvSpPr>
            <p:spPr>
              <a:xfrm>
                <a:off x="3518301" y="2275608"/>
                <a:ext cx="1391920" cy="488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33">
                    <a:solidFill>
                      <a:srgbClr val="7F7F7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Event Management</a:t>
                </a:r>
                <a:endParaRPr/>
              </a:p>
            </p:txBody>
          </p:sp>
        </p:grpSp>
        <p:pic>
          <p:nvPicPr>
            <p:cNvPr id="7" name="Google Shape;181;p9" descr="Heart with pulse">
              <a:extLst>
                <a:ext uri="{FF2B5EF4-FFF2-40B4-BE49-F238E27FC236}">
                  <a16:creationId xmlns:a16="http://schemas.microsoft.com/office/drawing/2014/main" id="{F7D2F49D-3179-9842-9457-78C69593A701}"/>
                </a:ext>
              </a:extLst>
            </p:cNvPr>
            <p:cNvPicPr preferRelativeResize="0"/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62612" y="480466"/>
              <a:ext cx="1041037" cy="10410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182;p9">
              <a:extLst>
                <a:ext uri="{FF2B5EF4-FFF2-40B4-BE49-F238E27FC236}">
                  <a16:creationId xmlns:a16="http://schemas.microsoft.com/office/drawing/2014/main" id="{9363D893-91B9-1C41-B9F2-6B9407B3B852}"/>
                </a:ext>
              </a:extLst>
            </p:cNvPr>
            <p:cNvGrpSpPr/>
            <p:nvPr/>
          </p:nvGrpSpPr>
          <p:grpSpPr>
            <a:xfrm>
              <a:off x="5087171" y="2009089"/>
              <a:ext cx="1391920" cy="1356686"/>
              <a:chOff x="3368590" y="3483664"/>
              <a:chExt cx="1391920" cy="1356686"/>
            </a:xfrm>
          </p:grpSpPr>
          <p:sp>
            <p:nvSpPr>
              <p:cNvPr id="9" name="Google Shape;183;p9">
                <a:extLst>
                  <a:ext uri="{FF2B5EF4-FFF2-40B4-BE49-F238E27FC236}">
                    <a16:creationId xmlns:a16="http://schemas.microsoft.com/office/drawing/2014/main" id="{741F88EA-D1BE-C34A-AAE8-07EB90AB79F6}"/>
                  </a:ext>
                </a:extLst>
              </p:cNvPr>
              <p:cNvSpPr txBox="1"/>
              <p:nvPr/>
            </p:nvSpPr>
            <p:spPr>
              <a:xfrm>
                <a:off x="3368590" y="4351465"/>
                <a:ext cx="1391920" cy="488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133">
                    <a:solidFill>
                      <a:srgbClr val="7F7F7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Problem Management</a:t>
                </a:r>
                <a:endParaRPr/>
              </a:p>
            </p:txBody>
          </p:sp>
          <p:pic>
            <p:nvPicPr>
              <p:cNvPr id="10" name="Google Shape;184;p9" descr="Magnifying glass">
                <a:extLst>
                  <a:ext uri="{FF2B5EF4-FFF2-40B4-BE49-F238E27FC236}">
                    <a16:creationId xmlns:a16="http://schemas.microsoft.com/office/drawing/2014/main" id="{2270E0EA-A7E7-1044-A40C-399AC540347B}"/>
                  </a:ext>
                </a:extLst>
              </p:cNvPr>
              <p:cNvPicPr preferRelativeResize="0"/>
              <p:nvPr/>
            </p:nvPicPr>
            <p:blipFill rotWithShape="1">
              <a:blip r:embed="rId7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07350" y="348366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BFD37F-262B-9848-9462-7B9A43DA4175}"/>
              </a:ext>
            </a:extLst>
          </p:cNvPr>
          <p:cNvGrpSpPr/>
          <p:nvPr/>
        </p:nvGrpSpPr>
        <p:grpSpPr>
          <a:xfrm>
            <a:off x="630462" y="288751"/>
            <a:ext cx="640219" cy="121101"/>
            <a:chOff x="1280011" y="2770881"/>
            <a:chExt cx="640219" cy="12110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3FF2DA-D6E8-B241-AD3A-79A99F81574A}"/>
                </a:ext>
              </a:extLst>
            </p:cNvPr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12B6C4-5B20-1343-8D93-2E9514F551C6}"/>
                </a:ext>
              </a:extLst>
            </p:cNvPr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64DF00-956D-6545-81CC-CBB879B31B0C}"/>
                </a:ext>
              </a:extLst>
            </p:cNvPr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F731F5-270C-B243-B235-33089CD9A9D5}"/>
                </a:ext>
              </a:extLst>
            </p:cNvPr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69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n-US">
                <a:sym typeface="Montserrat"/>
              </a:rPr>
              <a:t>Service Level Management</a:t>
            </a:r>
            <a:endParaRPr lang="en-US"/>
          </a:p>
        </p:txBody>
      </p:sp>
      <p:sp>
        <p:nvSpPr>
          <p:cNvPr id="214" name="Google Shape;214;p11"/>
          <p:cNvSpPr txBox="1">
            <a:spLocks noGrp="1"/>
          </p:cNvSpPr>
          <p:nvPr>
            <p:ph sz="quarter" idx="13"/>
          </p:nvPr>
        </p:nvSpPr>
        <p:spPr>
          <a:xfrm>
            <a:off x="1538425" y="1308399"/>
            <a:ext cx="5406385" cy="278904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sz="2400" i="1" dirty="0">
                <a:sym typeface="Calibri"/>
              </a:rPr>
              <a:t>Manage</a:t>
            </a:r>
            <a:r>
              <a:rPr lang="en-US" sz="2400" dirty="0">
                <a:sym typeface="Calibri"/>
              </a:rPr>
              <a:t> to Service Level Objectives (SLO) </a:t>
            </a:r>
            <a:endParaRPr lang="en-US" sz="2400" dirty="0"/>
          </a:p>
          <a:p>
            <a:pPr lvl="0"/>
            <a:r>
              <a:rPr lang="en-US" sz="2400" i="1" dirty="0">
                <a:sym typeface="Calibri"/>
              </a:rPr>
              <a:t>Measure</a:t>
            </a:r>
            <a:r>
              <a:rPr lang="en-US" sz="2400" dirty="0">
                <a:sym typeface="Calibri"/>
              </a:rPr>
              <a:t> by Service Level Indicators (SLI)</a:t>
            </a:r>
            <a:endParaRPr lang="en-US" sz="2400" dirty="0"/>
          </a:p>
        </p:txBody>
      </p:sp>
      <p:pic>
        <p:nvPicPr>
          <p:cNvPr id="215" name="Google Shape;215;p11" descr="Bullseye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1908" y="1094252"/>
            <a:ext cx="3217333" cy="3217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/>
          <p:nvPr/>
        </p:nvSpPr>
        <p:spPr>
          <a:xfrm>
            <a:off x="529502" y="4421520"/>
            <a:ext cx="912378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SRE, the term SLA is overloaded and takes on a number of meanings depending on context.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n-US">
                <a:sym typeface="Montserrat"/>
              </a:rPr>
              <a:t>Change Management</a:t>
            </a:r>
            <a:endParaRPr lang="en-US" dirty="0"/>
          </a:p>
        </p:txBody>
      </p:sp>
      <p:sp>
        <p:nvSpPr>
          <p:cNvPr id="214" name="Google Shape;214;p11"/>
          <p:cNvSpPr txBox="1">
            <a:spLocks noGrp="1"/>
          </p:cNvSpPr>
          <p:nvPr>
            <p:ph sz="quarter" idx="13"/>
          </p:nvPr>
        </p:nvSpPr>
        <p:spPr>
          <a:xfrm>
            <a:off x="1538425" y="1377387"/>
            <a:ext cx="4250819" cy="2720052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Error Budgets</a:t>
            </a:r>
            <a:endParaRPr lang="en-US" sz="2400" dirty="0">
              <a:latin typeface="+mn-lt"/>
            </a:endParaRPr>
          </a:p>
          <a:p>
            <a:pPr lvl="0">
              <a:lnSpc>
                <a:spcPct val="90000"/>
              </a:lnSpc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Automation</a:t>
            </a:r>
            <a:endParaRPr lang="en-US" sz="2400" dirty="0">
              <a:latin typeface="+mn-lt"/>
            </a:endParaRPr>
          </a:p>
          <a:p>
            <a:pPr lvl="0">
              <a:lnSpc>
                <a:spcPct val="90000"/>
              </a:lnSpc>
              <a:buSzPts val="20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Increased release velocity</a:t>
            </a:r>
            <a:endParaRPr lang="en-US" sz="2400" dirty="0">
              <a:latin typeface="+mn-lt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479209" y="4259479"/>
            <a:ext cx="1091231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Removing humans minimizes the number of users and operations exposed to bad changes and avoids normal problems of fatigue, familiarity/contempt and inattention to highly repetitive tasks.  </a:t>
            </a:r>
            <a:endParaRPr lang="en-US" sz="2400" dirty="0"/>
          </a:p>
        </p:txBody>
      </p:sp>
      <p:pic>
        <p:nvPicPr>
          <p:cNvPr id="9" name="Google Shape;223;p12" descr="Transfer">
            <a:extLst>
              <a:ext uri="{FF2B5EF4-FFF2-40B4-BE49-F238E27FC236}">
                <a16:creationId xmlns:a16="http://schemas.microsoft.com/office/drawing/2014/main" id="{84B47435-8690-9747-957B-F708E0227D0F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1914" y="1042146"/>
            <a:ext cx="3217333" cy="3217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785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n-US" dirty="0">
                <a:sym typeface="Montserrat"/>
              </a:rPr>
              <a:t>Event Management</a:t>
            </a:r>
            <a:endParaRPr lang="en-US" dirty="0"/>
          </a:p>
        </p:txBody>
      </p:sp>
      <p:sp>
        <p:nvSpPr>
          <p:cNvPr id="214" name="Google Shape;214;p11"/>
          <p:cNvSpPr txBox="1">
            <a:spLocks noGrp="1"/>
          </p:cNvSpPr>
          <p:nvPr>
            <p:ph sz="quarter" idx="13"/>
          </p:nvPr>
        </p:nvSpPr>
        <p:spPr>
          <a:xfrm>
            <a:off x="1538425" y="1377387"/>
            <a:ext cx="4250819" cy="2720052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lvl="0">
              <a:lnSpc>
                <a:spcPct val="100000"/>
              </a:lnSpc>
              <a:spcBef>
                <a:spcPts val="667"/>
              </a:spcBef>
              <a:buClr>
                <a:schemeClr val="dk2"/>
              </a:buClr>
              <a:buSzPts val="18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Latency</a:t>
            </a:r>
            <a:endParaRPr lang="en-US" sz="2400" dirty="0">
              <a:latin typeface="+mn-lt"/>
            </a:endParaRPr>
          </a:p>
          <a:p>
            <a:pPr marL="114300" lvl="0">
              <a:lnSpc>
                <a:spcPct val="100000"/>
              </a:lnSpc>
              <a:spcBef>
                <a:spcPts val="667"/>
              </a:spcBef>
              <a:buClr>
                <a:schemeClr val="dk2"/>
              </a:buClr>
              <a:buSzPts val="18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Traffic</a:t>
            </a:r>
            <a:endParaRPr lang="en-US" sz="2400" dirty="0">
              <a:latin typeface="+mn-lt"/>
            </a:endParaRPr>
          </a:p>
          <a:p>
            <a:pPr marL="114300" lvl="0">
              <a:lnSpc>
                <a:spcPct val="100000"/>
              </a:lnSpc>
              <a:spcBef>
                <a:spcPts val="667"/>
              </a:spcBef>
              <a:buClr>
                <a:schemeClr val="dk2"/>
              </a:buClr>
              <a:buSzPts val="18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Errors</a:t>
            </a:r>
            <a:endParaRPr lang="en-US" sz="2400" dirty="0">
              <a:latin typeface="+mn-lt"/>
            </a:endParaRPr>
          </a:p>
          <a:p>
            <a:pPr marL="114300" lvl="0">
              <a:lnSpc>
                <a:spcPct val="100000"/>
              </a:lnSpc>
              <a:spcBef>
                <a:spcPts val="667"/>
              </a:spcBef>
              <a:buClr>
                <a:schemeClr val="dk2"/>
              </a:buClr>
              <a:buSzPts val="18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Saturation</a:t>
            </a:r>
            <a:endParaRPr lang="en-US" sz="2400" dirty="0">
              <a:latin typeface="+mn-lt"/>
            </a:endParaRPr>
          </a:p>
        </p:txBody>
      </p:sp>
      <p:pic>
        <p:nvPicPr>
          <p:cNvPr id="6" name="Google Shape;231;p13" descr="Heart with pulse">
            <a:extLst>
              <a:ext uri="{FF2B5EF4-FFF2-40B4-BE49-F238E27FC236}">
                <a16:creationId xmlns:a16="http://schemas.microsoft.com/office/drawing/2014/main" id="{E1CE0553-6D7B-BC4E-8E40-95CDAD71B36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552" y="716688"/>
            <a:ext cx="3795952" cy="379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265E27-7BD1-A64D-B30F-B5B172162B7D}"/>
              </a:ext>
            </a:extLst>
          </p:cNvPr>
          <p:cNvSpPr/>
          <p:nvPr/>
        </p:nvSpPr>
        <p:spPr>
          <a:xfrm>
            <a:off x="529503" y="4422474"/>
            <a:ext cx="97229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SRE advocates for a reactive and proactive approach by observing the environment from both an internal and external perspective (Observability).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214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title"/>
          </p:nvPr>
        </p:nvSpPr>
        <p:spPr>
          <a:xfrm>
            <a:off x="301230" y="294290"/>
            <a:ext cx="10512863" cy="106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2D42"/>
              </a:buClr>
              <a:buSzPts val="4400"/>
              <a:buFont typeface="Montserrat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About Me</a:t>
            </a:r>
            <a:endParaRPr/>
          </a:p>
        </p:txBody>
      </p:sp>
      <p:sp>
        <p:nvSpPr>
          <p:cNvPr id="82" name="Google Shape;82;p2"/>
          <p:cNvSpPr txBox="1">
            <a:spLocks noGrp="1"/>
          </p:cNvSpPr>
          <p:nvPr>
            <p:ph type="body" idx="1"/>
          </p:nvPr>
        </p:nvSpPr>
        <p:spPr>
          <a:xfrm>
            <a:off x="411710" y="1686942"/>
            <a:ext cx="6270109" cy="454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99"/>
              <a:buNone/>
            </a:pPr>
            <a:r>
              <a:rPr lang="en-US" sz="2399">
                <a:latin typeface="Calibri"/>
                <a:ea typeface="Calibri"/>
                <a:cs typeface="Calibri"/>
                <a:sym typeface="Calibri"/>
              </a:rPr>
              <a:t>Co-founder and CEO of the DevOps Institute, former ITIL instructor, former IT Ops Director, frequent speaker.  Author of the Agile Service Management Guide.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99"/>
              <a:buNone/>
            </a:pPr>
            <a:br>
              <a:rPr lang="en-US" sz="2399"/>
            </a:br>
            <a:endParaRPr sz="2399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99"/>
              <a:buNone/>
            </a:pPr>
            <a:endParaRPr sz="2399"/>
          </a:p>
        </p:txBody>
      </p:sp>
      <p:pic>
        <p:nvPicPr>
          <p:cNvPr id="83" name="Google Shape;83;p2" descr="A picture containing shirt, sign&#10;&#10;Description automatically generated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0770" y="1390078"/>
            <a:ext cx="3415375" cy="484289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 txBox="1"/>
          <p:nvPr/>
        </p:nvSpPr>
        <p:spPr>
          <a:xfrm>
            <a:off x="7936077" y="5627077"/>
            <a:ext cx="20999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@JayneGroll</a:t>
            </a:r>
            <a:endParaRPr sz="1400" b="1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@DevOpsInst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n-US" dirty="0">
                <a:sym typeface="Montserrat"/>
              </a:rPr>
              <a:t>Capacity Management</a:t>
            </a:r>
            <a:endParaRPr lang="en-US" dirty="0"/>
          </a:p>
        </p:txBody>
      </p:sp>
      <p:sp>
        <p:nvSpPr>
          <p:cNvPr id="214" name="Google Shape;214;p11"/>
          <p:cNvSpPr txBox="1">
            <a:spLocks noGrp="1"/>
          </p:cNvSpPr>
          <p:nvPr>
            <p:ph sz="quarter" idx="13"/>
          </p:nvPr>
        </p:nvSpPr>
        <p:spPr>
          <a:xfrm>
            <a:off x="1538425" y="1377387"/>
            <a:ext cx="5012846" cy="2720052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buSzPts val="18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Organic growth (natural usage)</a:t>
            </a:r>
            <a:endParaRPr lang="en-US" sz="2400" dirty="0">
              <a:latin typeface="+mn-lt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buSzPts val="1800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Inorganic growth (event driven)</a:t>
            </a:r>
            <a:endParaRPr lang="en-US" sz="2400" dirty="0">
              <a:latin typeface="+mn-lt"/>
            </a:endParaRPr>
          </a:p>
          <a:p>
            <a:pPr marL="114300" lvl="0">
              <a:lnSpc>
                <a:spcPct val="100000"/>
              </a:lnSpc>
              <a:spcBef>
                <a:spcPts val="667"/>
              </a:spcBef>
              <a:buClr>
                <a:schemeClr val="dk2"/>
              </a:buClr>
              <a:buSzPts val="1800"/>
            </a:pPr>
            <a:endParaRPr lang="en-US" sz="2400" dirty="0">
              <a:latin typeface="+mn-lt"/>
            </a:endParaRPr>
          </a:p>
        </p:txBody>
      </p:sp>
      <p:pic>
        <p:nvPicPr>
          <p:cNvPr id="7" name="Google Shape;241;p14" descr="Battery charging">
            <a:extLst>
              <a:ext uri="{FF2B5EF4-FFF2-40B4-BE49-F238E27FC236}">
                <a16:creationId xmlns:a16="http://schemas.microsoft.com/office/drawing/2014/main" id="{FCFD2118-AA0D-A84D-8293-D162EE6393B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7432" y="1134427"/>
            <a:ext cx="3217333" cy="32173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D40AB7-F235-D04A-AC19-86EC26F2CB0E}"/>
              </a:ext>
            </a:extLst>
          </p:cNvPr>
          <p:cNvSpPr/>
          <p:nvPr/>
        </p:nvSpPr>
        <p:spPr>
          <a:xfrm>
            <a:off x="529503" y="4483222"/>
            <a:ext cx="9829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Since capacity is critical to availability, SRE teams are in charge of capacity planning and provisioning.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8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n-US" dirty="0">
                <a:sym typeface="Montserrat"/>
              </a:rPr>
              <a:t>Incident Management</a:t>
            </a:r>
            <a:endParaRPr lang="en-US" dirty="0"/>
          </a:p>
        </p:txBody>
      </p:sp>
      <p:sp>
        <p:nvSpPr>
          <p:cNvPr id="214" name="Google Shape;214;p11"/>
          <p:cNvSpPr txBox="1">
            <a:spLocks noGrp="1"/>
          </p:cNvSpPr>
          <p:nvPr>
            <p:ph sz="quarter" idx="13"/>
          </p:nvPr>
        </p:nvSpPr>
        <p:spPr>
          <a:xfrm>
            <a:off x="1538425" y="1377387"/>
            <a:ext cx="5012846" cy="2720052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52397" lvl="0">
              <a:lnSpc>
                <a:spcPct val="90000"/>
              </a:lnSpc>
              <a:spcBef>
                <a:spcPts val="0"/>
              </a:spcBef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Incident Command System</a:t>
            </a:r>
            <a:endParaRPr lang="en-US" sz="2400" dirty="0"/>
          </a:p>
          <a:p>
            <a:pPr marL="152397" lvl="0">
              <a:lnSpc>
                <a:spcPct val="100000"/>
              </a:lnSpc>
              <a:spcBef>
                <a:spcPts val="667"/>
              </a:spcBef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Recognized Command Post</a:t>
            </a:r>
            <a:endParaRPr lang="en-US" sz="2400" dirty="0"/>
          </a:p>
          <a:p>
            <a:pPr marL="152397" lvl="0">
              <a:lnSpc>
                <a:spcPct val="100000"/>
              </a:lnSpc>
              <a:spcBef>
                <a:spcPts val="667"/>
              </a:spcBef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Live Incident State Document</a:t>
            </a:r>
            <a:endParaRPr lang="en-US" sz="2400" dirty="0"/>
          </a:p>
          <a:p>
            <a:pPr marL="152397" lvl="0">
              <a:lnSpc>
                <a:spcPct val="100000"/>
              </a:lnSpc>
              <a:spcBef>
                <a:spcPts val="667"/>
              </a:spcBef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Clear, Live Handoff</a:t>
            </a:r>
            <a:endParaRPr lang="en-US" sz="2400" dirty="0"/>
          </a:p>
          <a:p>
            <a:pPr marL="152397" lvl="0">
              <a:lnSpc>
                <a:spcPct val="100000"/>
              </a:lnSpc>
              <a:spcBef>
                <a:spcPts val="667"/>
              </a:spcBef>
              <a:buSzPts val="18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On Call 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40AB7-F235-D04A-AC19-86EC26F2CB0E}"/>
              </a:ext>
            </a:extLst>
          </p:cNvPr>
          <p:cNvSpPr/>
          <p:nvPr/>
        </p:nvSpPr>
        <p:spPr>
          <a:xfrm>
            <a:off x="529503" y="4342938"/>
            <a:ext cx="11471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An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Incident Commander structures the incident response, assigns responsibilities, removes roadblocks and keeps a living incident document.</a:t>
            </a:r>
            <a:endParaRPr lang="en-US" sz="2400" dirty="0"/>
          </a:p>
          <a:p>
            <a:pPr lvl="0"/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249;p15" descr="Warning">
            <a:extLst>
              <a:ext uri="{FF2B5EF4-FFF2-40B4-BE49-F238E27FC236}">
                <a16:creationId xmlns:a16="http://schemas.microsoft.com/office/drawing/2014/main" id="{E74DFBD5-8049-7E4A-8F97-43AF5FA09B0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8483" y="1049798"/>
            <a:ext cx="3217333" cy="3217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0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>
            <a:spLocks noGrp="1"/>
          </p:cNvSpPr>
          <p:nvPr>
            <p:ph type="title"/>
          </p:nvPr>
        </p:nvSpPr>
        <p:spPr>
          <a:xfrm>
            <a:off x="529503" y="365125"/>
            <a:ext cx="10900497" cy="766763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n-US" dirty="0">
                <a:sym typeface="Montserrat"/>
              </a:rPr>
              <a:t>Problem Management (Effective Troubleshooting)</a:t>
            </a:r>
            <a:endParaRPr lang="en-US" dirty="0"/>
          </a:p>
        </p:txBody>
      </p:sp>
      <p:sp>
        <p:nvSpPr>
          <p:cNvPr id="214" name="Google Shape;214;p11"/>
          <p:cNvSpPr txBox="1">
            <a:spLocks noGrp="1"/>
          </p:cNvSpPr>
          <p:nvPr>
            <p:ph sz="quarter" idx="13"/>
          </p:nvPr>
        </p:nvSpPr>
        <p:spPr>
          <a:xfrm>
            <a:off x="1557570" y="1447529"/>
            <a:ext cx="5012846" cy="2720052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Problem Report</a:t>
            </a:r>
            <a:endParaRPr lang="en-US" sz="2400" dirty="0">
              <a:latin typeface="+mn-lt"/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Triage</a:t>
            </a:r>
            <a:endParaRPr lang="en-US" sz="2400" dirty="0">
              <a:latin typeface="+mn-lt"/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Examine</a:t>
            </a:r>
            <a:endParaRPr lang="en-US" sz="2400" dirty="0">
              <a:latin typeface="+mn-lt"/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Diagnose</a:t>
            </a:r>
            <a:endParaRPr lang="en-US" sz="2400" dirty="0">
              <a:latin typeface="+mn-lt"/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Test/Treat</a:t>
            </a:r>
            <a:endParaRPr lang="en-US" sz="2400" dirty="0">
              <a:latin typeface="+mn-lt"/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2400" dirty="0">
                <a:latin typeface="+mn-lt"/>
                <a:ea typeface="Calibri"/>
                <a:cs typeface="Calibri"/>
                <a:sym typeface="Calibri"/>
              </a:rPr>
              <a:t>Cure</a:t>
            </a:r>
            <a:endParaRPr lang="en-US" sz="2400" dirty="0">
              <a:latin typeface="+mn-lt"/>
            </a:endParaRPr>
          </a:p>
          <a:p>
            <a:pPr marL="152397" lvl="0">
              <a:lnSpc>
                <a:spcPct val="90000"/>
              </a:lnSpc>
              <a:spcBef>
                <a:spcPts val="0"/>
              </a:spcBef>
              <a:buSzPts val="1800"/>
            </a:pPr>
            <a:endParaRPr lang="en-US" sz="2400" dirty="0">
              <a:latin typeface="+mn-lt"/>
            </a:endParaRPr>
          </a:p>
        </p:txBody>
      </p:sp>
      <p:pic>
        <p:nvPicPr>
          <p:cNvPr id="6" name="Google Shape;249;p15" descr="Warning">
            <a:extLst>
              <a:ext uri="{FF2B5EF4-FFF2-40B4-BE49-F238E27FC236}">
                <a16:creationId xmlns:a16="http://schemas.microsoft.com/office/drawing/2014/main" id="{E74DFBD5-8049-7E4A-8F97-43AF5FA09B0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8483" y="1049798"/>
            <a:ext cx="3217333" cy="32173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7;p16">
            <a:extLst>
              <a:ext uri="{FF2B5EF4-FFF2-40B4-BE49-F238E27FC236}">
                <a16:creationId xmlns:a16="http://schemas.microsoft.com/office/drawing/2014/main" id="{AF97396F-45FF-CD4C-804E-8886E5D56843}"/>
              </a:ext>
            </a:extLst>
          </p:cNvPr>
          <p:cNvSpPr txBox="1"/>
          <p:nvPr/>
        </p:nvSpPr>
        <p:spPr>
          <a:xfrm>
            <a:off x="529503" y="4383209"/>
            <a:ext cx="1078134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Blameless post-mortems are a tenet of SRE culture and must focus on identifying the contributing causes of the incident without indicting any individual or team.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536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7" descr="A picture containing shape, 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7"/>
          <p:cNvSpPr txBox="1">
            <a:spLocks noGrp="1"/>
          </p:cNvSpPr>
          <p:nvPr>
            <p:ph type="title"/>
          </p:nvPr>
        </p:nvSpPr>
        <p:spPr>
          <a:xfrm>
            <a:off x="415600" y="33615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SRE Also Provides Tangible Guidance On</a:t>
            </a:r>
            <a:endParaRPr/>
          </a:p>
        </p:txBody>
      </p:sp>
      <p:grpSp>
        <p:nvGrpSpPr>
          <p:cNvPr id="265" name="Google Shape;265;p17"/>
          <p:cNvGrpSpPr/>
          <p:nvPr/>
        </p:nvGrpSpPr>
        <p:grpSpPr>
          <a:xfrm>
            <a:off x="1689635" y="1535065"/>
            <a:ext cx="8179816" cy="3994684"/>
            <a:chOff x="1267226" y="1199163"/>
            <a:chExt cx="6134862" cy="2996013"/>
          </a:xfrm>
        </p:grpSpPr>
        <p:sp>
          <p:nvSpPr>
            <p:cNvPr id="266" name="Google Shape;266;p17"/>
            <p:cNvSpPr/>
            <p:nvPr/>
          </p:nvSpPr>
          <p:spPr>
            <a:xfrm>
              <a:off x="1518479" y="1199163"/>
              <a:ext cx="785970" cy="785970"/>
            </a:xfrm>
            <a:prstGeom prst="ellipse">
              <a:avLst/>
            </a:prstGeom>
            <a:solidFill>
              <a:srgbClr val="53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1685981" y="1366665"/>
              <a:ext cx="450966" cy="450966"/>
            </a:xfrm>
            <a:prstGeom prst="rect">
              <a:avLst/>
            </a:prstGeom>
            <a:blipFill rotWithShape="1"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1267226" y="2043967"/>
              <a:ext cx="1288476" cy="515390"/>
            </a:xfrm>
            <a:custGeom>
              <a:avLst/>
              <a:gdLst/>
              <a:ahLst/>
              <a:cxnLst/>
              <a:rect l="l" t="t" r="r" b="b"/>
              <a:pathLst>
                <a:path w="1288476" h="515390" extrusionOk="0">
                  <a:moveTo>
                    <a:pt x="0" y="0"/>
                  </a:moveTo>
                  <a:lnTo>
                    <a:pt x="1288476" y="0"/>
                  </a:lnTo>
                  <a:lnTo>
                    <a:pt x="1288476" y="515390"/>
                  </a:lnTo>
                  <a:lnTo>
                    <a:pt x="0" y="51539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 b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EMERGENCY RESPONSE </a:t>
              </a:r>
              <a:br>
                <a:rPr lang="en-US" sz="1467" b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67" b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ON-CALL</a:t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3032439" y="1199163"/>
              <a:ext cx="785970" cy="785970"/>
            </a:xfrm>
            <a:prstGeom prst="ellipse">
              <a:avLst/>
            </a:prstGeom>
            <a:solidFill>
              <a:srgbClr val="53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 descr="Checkmark"/>
            <p:cNvSpPr/>
            <p:nvPr/>
          </p:nvSpPr>
          <p:spPr>
            <a:xfrm>
              <a:off x="3199941" y="1366665"/>
              <a:ext cx="450966" cy="450966"/>
            </a:xfrm>
            <a:prstGeom prst="rect">
              <a:avLst/>
            </a:prstGeom>
            <a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2781186" y="2043967"/>
              <a:ext cx="1288476" cy="515390"/>
            </a:xfrm>
            <a:custGeom>
              <a:avLst/>
              <a:gdLst/>
              <a:ahLst/>
              <a:cxnLst/>
              <a:rect l="l" t="t" r="r" b="b"/>
              <a:pathLst>
                <a:path w="1288476" h="515390" extrusionOk="0">
                  <a:moveTo>
                    <a:pt x="0" y="0"/>
                  </a:moveTo>
                  <a:lnTo>
                    <a:pt x="1288476" y="0"/>
                  </a:lnTo>
                  <a:lnTo>
                    <a:pt x="1288476" y="515390"/>
                  </a:lnTo>
                  <a:lnTo>
                    <a:pt x="0" y="51539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 b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LOAD BALANCING</a:t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4546399" y="1199163"/>
              <a:ext cx="785970" cy="785970"/>
            </a:xfrm>
            <a:prstGeom prst="ellipse">
              <a:avLst/>
            </a:prstGeom>
            <a:solidFill>
              <a:srgbClr val="53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 descr="Security Camera"/>
            <p:cNvSpPr/>
            <p:nvPr/>
          </p:nvSpPr>
          <p:spPr>
            <a:xfrm>
              <a:off x="4713901" y="1366665"/>
              <a:ext cx="450966" cy="450966"/>
            </a:xfrm>
            <a:prstGeom prst="rect">
              <a:avLst/>
            </a:prstGeom>
            <a:blipFill rotWithShape="1">
              <a:blip r:embed="rId6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4295146" y="2043967"/>
              <a:ext cx="1288476" cy="515390"/>
            </a:xfrm>
            <a:custGeom>
              <a:avLst/>
              <a:gdLst/>
              <a:ahLst/>
              <a:cxnLst/>
              <a:rect l="l" t="t" r="r" b="b"/>
              <a:pathLst>
                <a:path w="1288476" h="515390" extrusionOk="0">
                  <a:moveTo>
                    <a:pt x="0" y="0"/>
                  </a:moveTo>
                  <a:lnTo>
                    <a:pt x="1288476" y="0"/>
                  </a:lnTo>
                  <a:lnTo>
                    <a:pt x="1288476" y="515390"/>
                  </a:lnTo>
                  <a:lnTo>
                    <a:pt x="0" y="51539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 b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SECURITY</a:t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6212612" y="1199163"/>
              <a:ext cx="785970" cy="785970"/>
            </a:xfrm>
            <a:prstGeom prst="ellipse">
              <a:avLst/>
            </a:prstGeom>
            <a:solidFill>
              <a:srgbClr val="53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 descr="Computer"/>
            <p:cNvSpPr/>
            <p:nvPr/>
          </p:nvSpPr>
          <p:spPr>
            <a:xfrm>
              <a:off x="6380114" y="1366665"/>
              <a:ext cx="450966" cy="450966"/>
            </a:xfrm>
            <a:prstGeom prst="rect">
              <a:avLst/>
            </a:prstGeom>
            <a:blipFill rotWithShape="1">
              <a:blip r:embed="rId7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809106" y="2043967"/>
              <a:ext cx="1592982" cy="515390"/>
            </a:xfrm>
            <a:custGeom>
              <a:avLst/>
              <a:gdLst/>
              <a:ahLst/>
              <a:cxnLst/>
              <a:rect l="l" t="t" r="r" b="b"/>
              <a:pathLst>
                <a:path w="1592982" h="515390" extrusionOk="0">
                  <a:moveTo>
                    <a:pt x="0" y="0"/>
                  </a:moveTo>
                  <a:lnTo>
                    <a:pt x="1592982" y="0"/>
                  </a:lnTo>
                  <a:lnTo>
                    <a:pt x="1592982" y="515390"/>
                  </a:lnTo>
                  <a:lnTo>
                    <a:pt x="0" y="51539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 b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SOFTWARE ENGINEERING IN SRE</a:t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2427712" y="2834982"/>
              <a:ext cx="785970" cy="785970"/>
            </a:xfrm>
            <a:prstGeom prst="ellipse">
              <a:avLst/>
            </a:prstGeom>
            <a:solidFill>
              <a:srgbClr val="53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 descr="Gears"/>
            <p:cNvSpPr/>
            <p:nvPr/>
          </p:nvSpPr>
          <p:spPr>
            <a:xfrm>
              <a:off x="2595214" y="3002484"/>
              <a:ext cx="450966" cy="450966"/>
            </a:xfrm>
            <a:prstGeom prst="rect">
              <a:avLst/>
            </a:prstGeom>
            <a:blipFill rotWithShape="1">
              <a:blip r:embed="rId8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2176459" y="3679786"/>
              <a:ext cx="1288476" cy="515390"/>
            </a:xfrm>
            <a:custGeom>
              <a:avLst/>
              <a:gdLst/>
              <a:ahLst/>
              <a:cxnLst/>
              <a:rect l="l" t="t" r="r" b="b"/>
              <a:pathLst>
                <a:path w="1288476" h="515390" extrusionOk="0">
                  <a:moveTo>
                    <a:pt x="0" y="0"/>
                  </a:moveTo>
                  <a:lnTo>
                    <a:pt x="1288476" y="0"/>
                  </a:lnTo>
                  <a:lnTo>
                    <a:pt x="1288476" y="515390"/>
                  </a:lnTo>
                  <a:lnTo>
                    <a:pt x="0" y="51539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 b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MANAGING OPERATIONAL LOAD</a:t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3941672" y="2834982"/>
              <a:ext cx="785970" cy="785970"/>
            </a:xfrm>
            <a:prstGeom prst="ellipse">
              <a:avLst/>
            </a:prstGeom>
            <a:solidFill>
              <a:srgbClr val="53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7" descr="Chat"/>
            <p:cNvSpPr/>
            <p:nvPr/>
          </p:nvSpPr>
          <p:spPr>
            <a:xfrm>
              <a:off x="4109174" y="3002484"/>
              <a:ext cx="450966" cy="450966"/>
            </a:xfrm>
            <a:prstGeom prst="rect">
              <a:avLst/>
            </a:prstGeom>
            <a:blipFill rotWithShape="1">
              <a:blip r:embed="rId9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3690419" y="3679786"/>
              <a:ext cx="1288476" cy="515390"/>
            </a:xfrm>
            <a:custGeom>
              <a:avLst/>
              <a:gdLst/>
              <a:ahLst/>
              <a:cxnLst/>
              <a:rect l="l" t="t" r="r" b="b"/>
              <a:pathLst>
                <a:path w="1288476" h="515390" extrusionOk="0">
                  <a:moveTo>
                    <a:pt x="0" y="0"/>
                  </a:moveTo>
                  <a:lnTo>
                    <a:pt x="1288476" y="0"/>
                  </a:lnTo>
                  <a:lnTo>
                    <a:pt x="1288476" y="515390"/>
                  </a:lnTo>
                  <a:lnTo>
                    <a:pt x="0" y="51539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 b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 AND COLLABORATION</a:t>
              </a: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5455632" y="2834982"/>
              <a:ext cx="785970" cy="785970"/>
            </a:xfrm>
            <a:prstGeom prst="ellipse">
              <a:avLst/>
            </a:prstGeom>
            <a:solidFill>
              <a:srgbClr val="53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 descr="Money"/>
            <p:cNvSpPr/>
            <p:nvPr/>
          </p:nvSpPr>
          <p:spPr>
            <a:xfrm>
              <a:off x="5623134" y="3002484"/>
              <a:ext cx="450966" cy="450966"/>
            </a:xfrm>
            <a:prstGeom prst="rect">
              <a:avLst/>
            </a:prstGeom>
            <a:blipFill rotWithShape="1">
              <a:blip r:embed="rId10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5204379" y="3679786"/>
              <a:ext cx="1288476" cy="515390"/>
            </a:xfrm>
            <a:custGeom>
              <a:avLst/>
              <a:gdLst/>
              <a:ahLst/>
              <a:cxnLst/>
              <a:rect l="l" t="t" r="r" b="b"/>
              <a:pathLst>
                <a:path w="1288476" h="515390" extrusionOk="0">
                  <a:moveTo>
                    <a:pt x="0" y="0"/>
                  </a:moveTo>
                  <a:lnTo>
                    <a:pt x="1288476" y="0"/>
                  </a:lnTo>
                  <a:lnTo>
                    <a:pt x="1288476" y="515390"/>
                  </a:lnTo>
                  <a:lnTo>
                    <a:pt x="0" y="51539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7" b="1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RELIABLE PRODUCT LAUNCHES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F1D8-1055-6B40-9060-87DF1534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79" y="2788508"/>
            <a:ext cx="9212841" cy="7565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Isn’t SRE more technical than traditional ITSM?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BDB16-4119-414A-9BD5-533EC5EC01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Durable focus on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C356-2DB8-5445-8CAA-B8AD7F20B2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2000" dirty="0"/>
              <a:t>Toil reduction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5EE3C-4FCD-CB4A-A4C9-029ABACB9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1277" y="79805"/>
            <a:ext cx="3585030" cy="11987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Time to innovate and upskill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07729-53BD-2441-BC60-78B23E84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DEVOPS INSTITUTE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F513C-4589-EC40-BAF6-20F5572FB1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AE29BD-027E-40A2-A159-7EC4ED37940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45ABC0-3620-5841-B15C-702024BE41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573" y="4433572"/>
            <a:ext cx="11484734" cy="1198703"/>
          </a:xfrm>
        </p:spPr>
        <p:txBody>
          <a:bodyPr anchor="ctr">
            <a:normAutofit/>
          </a:bodyPr>
          <a:lstStyle/>
          <a:p>
            <a:pPr lvl="0"/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Intelligent process engineering is needed for intelligent automation. </a:t>
            </a:r>
          </a:p>
        </p:txBody>
      </p:sp>
    </p:spTree>
    <p:extLst>
      <p:ext uri="{BB962C8B-B14F-4D97-AF65-F5344CB8AC3E}">
        <p14:creationId xmlns:p14="http://schemas.microsoft.com/office/powerpoint/2010/main" val="240359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Google Shape;301;p19"/>
          <p:cNvSpPr txBox="1">
            <a:spLocks noGrp="1"/>
          </p:cNvSpPr>
          <p:nvPr>
            <p:ph type="title"/>
          </p:nvPr>
        </p:nvSpPr>
        <p:spPr>
          <a:xfrm>
            <a:off x="228228" y="535899"/>
            <a:ext cx="3201366" cy="3387497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AE2D42"/>
              </a:buClr>
              <a:buSzPts val="4400"/>
              <a:buFont typeface="Montserrat"/>
              <a:buNone/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SRE is On the Rise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02" name="Google Shape;302;p19"/>
          <p:cNvGrpSpPr/>
          <p:nvPr/>
        </p:nvGrpSpPr>
        <p:grpSpPr>
          <a:xfrm>
            <a:off x="4504548" y="785813"/>
            <a:ext cx="7220729" cy="3482797"/>
            <a:chOff x="1715792" y="275099"/>
            <a:chExt cx="7879608" cy="3633526"/>
          </a:xfrm>
        </p:grpSpPr>
        <p:sp>
          <p:nvSpPr>
            <p:cNvPr id="303" name="Google Shape;303;p19"/>
            <p:cNvSpPr/>
            <p:nvPr/>
          </p:nvSpPr>
          <p:spPr>
            <a:xfrm>
              <a:off x="2477325" y="324685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935400" y="743099"/>
              <a:ext cx="1260000" cy="1260000"/>
            </a:xfrm>
            <a:prstGeom prst="rect">
              <a:avLst/>
            </a:prstGeom>
            <a:blipFill rotWithShape="1">
              <a:blip r:embed="rId3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1715792" y="2783625"/>
              <a:ext cx="3600000" cy="11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 txBox="1"/>
            <p:nvPr/>
          </p:nvSpPr>
          <p:spPr>
            <a:xfrm>
              <a:off x="1715792" y="2783625"/>
              <a:ext cx="3600000" cy="11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SRE Adoption Has Risen From 10% Adoption In 2019 To 15% In 2020 </a:t>
              </a:r>
              <a:br>
                <a:rPr lang="en-US" sz="200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 i="1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(Upskilling 2020: Enterprise </a:t>
              </a:r>
              <a:r>
                <a:rPr lang="en-US" sz="2000" i="1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Devops</a:t>
              </a:r>
              <a:r>
                <a:rPr lang="en-US" sz="2000" i="1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Skills Report)</a:t>
              </a:r>
              <a:endParaRPr sz="2000" dirty="0"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6697400" y="275099"/>
              <a:ext cx="2196000" cy="219600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53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7165400" y="743099"/>
              <a:ext cx="1260000" cy="1260000"/>
            </a:xfrm>
            <a:prstGeom prst="rect">
              <a:avLst/>
            </a:prstGeom>
            <a:blipFill rotWithShape="1"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5995400" y="2769337"/>
              <a:ext cx="3600000" cy="11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 txBox="1"/>
            <p:nvPr/>
          </p:nvSpPr>
          <p:spPr>
            <a:xfrm>
              <a:off x="5995400" y="2769337"/>
              <a:ext cx="3600000" cy="11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Site Reliability Engineer Is The Fifth Fastest Growing IT Role For 2020 </a:t>
              </a:r>
              <a:r>
                <a:rPr lang="en-US" sz="2000" i="1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-US" sz="2000" i="1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Linkedin</a:t>
              </a:r>
              <a:r>
                <a:rPr lang="en-US" sz="2000" i="1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Report)</a:t>
              </a:r>
              <a:endParaRPr sz="2000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4504;p46"/>
          <p:cNvGrpSpPr/>
          <p:nvPr/>
        </p:nvGrpSpPr>
        <p:grpSpPr>
          <a:xfrm>
            <a:off x="1230692" y="1393463"/>
            <a:ext cx="9353241" cy="5421845"/>
            <a:chOff x="1397225" y="1410350"/>
            <a:chExt cx="4786300" cy="2774500"/>
          </a:xfrm>
          <a:solidFill>
            <a:schemeClr val="bg1">
              <a:lumMod val="85000"/>
            </a:schemeClr>
          </a:solidFill>
        </p:grpSpPr>
        <p:grpSp>
          <p:nvGrpSpPr>
            <p:cNvPr id="15" name="Google Shape;4505;p46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  <a:grpFill/>
          </p:grpSpPr>
          <p:sp>
            <p:nvSpPr>
              <p:cNvPr id="280" name="Google Shape;4506;p4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1" name="Google Shape;4507;p4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4508;p46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  <a:grpFill/>
          </p:grpSpPr>
          <p:sp>
            <p:nvSpPr>
              <p:cNvPr id="272" name="Google Shape;4509;p4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grpSp>
            <p:nvGrpSpPr>
              <p:cNvPr id="273" name="Google Shape;4510;p4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  <a:grpFill/>
            </p:grpSpPr>
            <p:sp>
              <p:nvSpPr>
                <p:cNvPr id="274" name="Google Shape;4511;p4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</p:sp>
            <p:sp>
              <p:nvSpPr>
                <p:cNvPr id="275" name="Google Shape;4512;p4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4513;p4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4514;p4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4515;p4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4516;p4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" name="Google Shape;4517;p46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  <a:grpFill/>
          </p:grpSpPr>
          <p:sp>
            <p:nvSpPr>
              <p:cNvPr id="270" name="Google Shape;4518;p4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1" name="Google Shape;4519;p4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4520;p46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  <a:grpFill/>
          </p:grpSpPr>
          <p:sp>
            <p:nvSpPr>
              <p:cNvPr id="264" name="Google Shape;4521;p4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5" name="Google Shape;4522;p4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4523;p4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4524;p4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4525;p4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4526;p4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4527;p46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  <a:grpFill/>
          </p:grpSpPr>
          <p:sp>
            <p:nvSpPr>
              <p:cNvPr id="262" name="Google Shape;4528;p4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4529;p4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0" name="Google Shape;4530;p46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  <a:grpFill/>
          </p:grpSpPr>
          <p:sp>
            <p:nvSpPr>
              <p:cNvPr id="259" name="Google Shape;4531;p4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4532;p4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1" name="Google Shape;4533;p4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1" name="Google Shape;4534;p46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  <a:grpFill/>
          </p:grpSpPr>
          <p:sp>
            <p:nvSpPr>
              <p:cNvPr id="257" name="Google Shape;4535;p4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4536;p4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2" name="Google Shape;4537;p46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  <a:grpFill/>
          </p:grpSpPr>
          <p:sp>
            <p:nvSpPr>
              <p:cNvPr id="255" name="Google Shape;4538;p4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6" name="Google Shape;4539;p4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4540;p46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  <a:grpFill/>
          </p:grpSpPr>
          <p:sp>
            <p:nvSpPr>
              <p:cNvPr id="251" name="Google Shape;4541;p4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grpSp>
            <p:nvGrpSpPr>
              <p:cNvPr id="252" name="Google Shape;4542;p4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  <a:grpFill/>
            </p:grpSpPr>
            <p:sp>
              <p:nvSpPr>
                <p:cNvPr id="253" name="Google Shape;4543;p4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4544;p4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" name="Google Shape;4545;p46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  <a:grpFill/>
          </p:grpSpPr>
          <p:sp>
            <p:nvSpPr>
              <p:cNvPr id="249" name="Google Shape;4546;p4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0" name="Google Shape;4547;p4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4548;p46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  <a:grpFill/>
          </p:grpSpPr>
          <p:sp>
            <p:nvSpPr>
              <p:cNvPr id="247" name="Google Shape;4549;p4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8" name="Google Shape;4550;p4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4551;p46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  <a:grpFill/>
          </p:grpSpPr>
          <p:sp>
            <p:nvSpPr>
              <p:cNvPr id="245" name="Google Shape;4552;p4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6" name="Google Shape;4553;p4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4554;p46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55;p46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6;p46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4557;p46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  <a:grpFill/>
          </p:grpSpPr>
          <p:sp>
            <p:nvSpPr>
              <p:cNvPr id="229" name="Google Shape;4558;p4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4559;p4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4560;p4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4561;p4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4562;p4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4563;p4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4564;p4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4565;p4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566;p4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4567;p4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4568;p4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4569;p4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4570;p4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4571;p4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4572;p4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4573;p4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4574;p46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75;p46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76;p46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77;p46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78;p46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79;p46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80;p46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81;p46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82;p46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83;p46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84;p46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85;p46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86;p46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87;p46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88;p46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89;p46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590;p46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591;p46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592;p46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593;p46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594;p46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595;p46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4596;p46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  <a:grpFill/>
          </p:grpSpPr>
          <p:sp>
            <p:nvSpPr>
              <p:cNvPr id="227" name="Google Shape;4597;p4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598;p4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4599;p46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4600;p46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  <a:grpFill/>
          </p:grpSpPr>
          <p:sp>
            <p:nvSpPr>
              <p:cNvPr id="223" name="Google Shape;4601;p4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602;p4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603;p4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604;p4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4605;p46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606;p46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607;p46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608;p46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609;p46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610;p46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611;p46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" name="Google Shape;4612;p46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  <a:grpFill/>
          </p:grpSpPr>
          <p:sp>
            <p:nvSpPr>
              <p:cNvPr id="219" name="Google Shape;4613;p4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614;p4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615;p4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616;p4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" name="Google Shape;4617;p46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618;p46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619;p46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20;p46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21;p46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22;p46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23;p46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24;p46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625;p46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626;p46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627;p46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28;p46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29;p46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30;p46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631;p46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632;p46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633;p46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34;p46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35;p46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36;p46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37;p46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38;p46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39;p46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40;p46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41;p46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42;p46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43;p46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44;p46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45;p46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4646;p46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  <a:grpFill/>
          </p:grpSpPr>
          <p:sp>
            <p:nvSpPr>
              <p:cNvPr id="217" name="Google Shape;4647;p4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648;p4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4649;p46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4650;p46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  <a:grpFill/>
          </p:grpSpPr>
          <p:sp>
            <p:nvSpPr>
              <p:cNvPr id="215" name="Google Shape;4651;p4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652;p4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4653;p46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  <a:grpFill/>
          </p:grpSpPr>
          <p:sp>
            <p:nvSpPr>
              <p:cNvPr id="213" name="Google Shape;4654;p4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655;p4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4656;p46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57;p46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58;p46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59;p46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60;p46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661;p46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662;p46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63;p46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4664;p46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  <a:grpFill/>
          </p:grpSpPr>
          <p:sp>
            <p:nvSpPr>
              <p:cNvPr id="209" name="Google Shape;4665;p4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666;p4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667;p4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668;p4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4669;p46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670;p46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71;p46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72;p46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673;p46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674;p46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675;p46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676;p46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4677;p46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  <a:grpFill/>
          </p:grpSpPr>
          <p:sp>
            <p:nvSpPr>
              <p:cNvPr id="205" name="Google Shape;4678;p4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679;p4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680;p4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681;p4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" name="Google Shape;4682;p46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683;p46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684;p46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85;p46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686;p46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687;p46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688;p46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689;p46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690;p46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91;p46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92;p46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693;p46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694;p46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695;p46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696;p46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697;p46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98;p46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99;p46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700;p46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701;p46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702;p46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703;p46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704;p46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705;p46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706;p46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707;p46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708;p46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709;p46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710;p46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711;p46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712;p46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713;p46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714;p46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715;p46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716;p46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717;p46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718;p46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719;p46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720;p46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721;p46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722;p46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723;p46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4724;p46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  <a:grpFill/>
          </p:grpSpPr>
          <p:sp>
            <p:nvSpPr>
              <p:cNvPr id="203" name="Google Shape;4725;p4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726;p4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4727;p46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728;p46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729;p46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730;p46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731;p46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732;p46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733;p46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734;p46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735;p46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736;p46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737;p46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738;p46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739;p46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740;p46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741;p46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742;p46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743;p46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744;p46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745;p46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746;p46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747;p46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748;p46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749;p46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750;p46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751;p46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752;p46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753;p46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754;p46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755;p4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756;p4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757;p46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758;p46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grp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759;p46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760;p46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761;p46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Site Reliability Engineer is a Real Job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DEVOPS INSTITUTE.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AE29BD-027E-40A2-A159-7EC4ED37940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Over 10,000 posted jobs in the US, most paying over $100K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1684239" y="3196926"/>
            <a:ext cx="8293147" cy="1045115"/>
            <a:chOff x="591887" y="1623953"/>
            <a:chExt cx="8293147" cy="1045115"/>
          </a:xfrm>
        </p:grpSpPr>
        <p:sp>
          <p:nvSpPr>
            <p:cNvPr id="283" name="Rounded Rectangle 282"/>
            <p:cNvSpPr/>
            <p:nvPr/>
          </p:nvSpPr>
          <p:spPr>
            <a:xfrm>
              <a:off x="4916257" y="1716056"/>
              <a:ext cx="1806592" cy="931059"/>
            </a:xfrm>
            <a:prstGeom prst="roundRect">
              <a:avLst>
                <a:gd name="adj" fmla="val 27053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ounded Rectangle 284"/>
            <p:cNvSpPr/>
            <p:nvPr/>
          </p:nvSpPr>
          <p:spPr>
            <a:xfrm>
              <a:off x="7078442" y="1700515"/>
              <a:ext cx="1806592" cy="931059"/>
            </a:xfrm>
            <a:prstGeom prst="roundRect">
              <a:avLst>
                <a:gd name="adj" fmla="val 27053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30415C"/>
                </a:solidFill>
                <a:latin typeface="Montserrat" panose="02000505000000020004" pitchFamily="2" charset="0"/>
              </a:endParaRPr>
            </a:p>
          </p:txBody>
        </p:sp>
        <p:sp>
          <p:nvSpPr>
            <p:cNvPr id="290" name="Rounded Rectangle 289"/>
            <p:cNvSpPr/>
            <p:nvPr/>
          </p:nvSpPr>
          <p:spPr>
            <a:xfrm>
              <a:off x="2754072" y="1738009"/>
              <a:ext cx="1806592" cy="931059"/>
            </a:xfrm>
            <a:prstGeom prst="roundRect">
              <a:avLst>
                <a:gd name="adj" fmla="val 27053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591887" y="1738009"/>
              <a:ext cx="1806592" cy="931059"/>
            </a:xfrm>
            <a:prstGeom prst="roundRect">
              <a:avLst>
                <a:gd name="adj" fmla="val 27053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Google Shape;3092;p46"/>
            <p:cNvSpPr/>
            <p:nvPr/>
          </p:nvSpPr>
          <p:spPr>
            <a:xfrm>
              <a:off x="4611290" y="1623953"/>
              <a:ext cx="238038" cy="309106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7E1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2;p46"/>
          <p:cNvSpPr/>
          <p:nvPr/>
        </p:nvSpPr>
        <p:spPr>
          <a:xfrm>
            <a:off x="4180544" y="1712397"/>
            <a:ext cx="238038" cy="309106"/>
          </a:xfrm>
          <a:custGeom>
            <a:avLst/>
            <a:gdLst/>
            <a:ahLst/>
            <a:cxnLst/>
            <a:rect l="l" t="t" r="r" b="b"/>
            <a:pathLst>
              <a:path w="2847" h="3697" extrusionOk="0">
                <a:moveTo>
                  <a:pt x="1402" y="290"/>
                </a:moveTo>
                <a:cubicBezTo>
                  <a:pt x="1667" y="290"/>
                  <a:pt x="1936" y="387"/>
                  <a:pt x="2157" y="604"/>
                </a:cubicBezTo>
                <a:cubicBezTo>
                  <a:pt x="2847" y="1294"/>
                  <a:pt x="2354" y="2465"/>
                  <a:pt x="1393" y="2465"/>
                </a:cubicBezTo>
                <a:cubicBezTo>
                  <a:pt x="789" y="2465"/>
                  <a:pt x="296" y="1984"/>
                  <a:pt x="296" y="1393"/>
                </a:cubicBezTo>
                <a:cubicBezTo>
                  <a:pt x="296" y="730"/>
                  <a:pt x="838" y="290"/>
                  <a:pt x="1402" y="290"/>
                </a:cubicBezTo>
                <a:close/>
                <a:moveTo>
                  <a:pt x="1380" y="0"/>
                </a:moveTo>
                <a:cubicBezTo>
                  <a:pt x="617" y="0"/>
                  <a:pt x="1" y="641"/>
                  <a:pt x="25" y="1405"/>
                </a:cubicBezTo>
                <a:cubicBezTo>
                  <a:pt x="25" y="2452"/>
                  <a:pt x="1220" y="3561"/>
                  <a:pt x="1368" y="3697"/>
                </a:cubicBezTo>
                <a:lnTo>
                  <a:pt x="1405" y="3697"/>
                </a:lnTo>
                <a:cubicBezTo>
                  <a:pt x="1565" y="3549"/>
                  <a:pt x="2748" y="2502"/>
                  <a:pt x="2748" y="1405"/>
                </a:cubicBezTo>
                <a:cubicBezTo>
                  <a:pt x="2773" y="641"/>
                  <a:pt x="2157" y="0"/>
                  <a:pt x="1380" y="0"/>
                </a:cubicBezTo>
                <a:close/>
              </a:path>
            </a:pathLst>
          </a:custGeom>
          <a:solidFill>
            <a:srgbClr val="4BA3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23;p20">
            <a:extLst>
              <a:ext uri="{FF2B5EF4-FFF2-40B4-BE49-F238E27FC236}">
                <a16:creationId xmlns:a16="http://schemas.microsoft.com/office/drawing/2014/main" id="{CB0EE91C-40FD-904B-BB2D-D1A405B0DCC0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2736" y="3368182"/>
            <a:ext cx="1521646" cy="8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9;p20">
            <a:extLst>
              <a:ext uri="{FF2B5EF4-FFF2-40B4-BE49-F238E27FC236}">
                <a16:creationId xmlns:a16="http://schemas.microsoft.com/office/drawing/2014/main" id="{6FAFBF9C-2CA2-0C4B-B568-AB05B9A7528E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0730" y="3514413"/>
            <a:ext cx="1666739" cy="5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22;p20">
            <a:extLst>
              <a:ext uri="{FF2B5EF4-FFF2-40B4-BE49-F238E27FC236}">
                <a16:creationId xmlns:a16="http://schemas.microsoft.com/office/drawing/2014/main" id="{B78B3246-6714-294B-90CA-B1A2B2156B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0279" y="3467189"/>
            <a:ext cx="1666739" cy="58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21;p20">
            <a:extLst>
              <a:ext uri="{FF2B5EF4-FFF2-40B4-BE49-F238E27FC236}">
                <a16:creationId xmlns:a16="http://schemas.microsoft.com/office/drawing/2014/main" id="{F5EF4463-D3E3-E146-B872-D591EF1B6540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6450" y="3571427"/>
            <a:ext cx="1545549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999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74144" y="2482937"/>
            <a:ext cx="3482446" cy="75046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2A5279"/>
                </a:solidFill>
              </a:rPr>
              <a:t>THANK</a:t>
            </a:r>
            <a:r>
              <a:rPr lang="en-US" sz="4800" b="1" dirty="0">
                <a:gradFill>
                  <a:gsLst>
                    <a:gs pos="0">
                      <a:srgbClr val="2A5279"/>
                    </a:gs>
                    <a:gs pos="94000">
                      <a:srgbClr val="172F44"/>
                    </a:gs>
                  </a:gsLst>
                  <a:lin ang="8100000" scaled="1"/>
                </a:gradFill>
              </a:rPr>
              <a:t> </a:t>
            </a:r>
            <a:r>
              <a:rPr lang="en-US" sz="4800" b="1" dirty="0">
                <a:solidFill>
                  <a:srgbClr val="4BA3AB"/>
                </a:solidFill>
              </a:rPr>
              <a:t>YOU</a:t>
            </a:r>
          </a:p>
        </p:txBody>
      </p:sp>
      <p:sp>
        <p:nvSpPr>
          <p:cNvPr id="37" name="Google Shape;260;p20"/>
          <p:cNvSpPr/>
          <p:nvPr/>
        </p:nvSpPr>
        <p:spPr>
          <a:xfrm>
            <a:off x="8214230" y="3258891"/>
            <a:ext cx="3801534" cy="150827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4BA3AB"/>
                </a:solidFill>
                <a:ea typeface="Montserrat"/>
                <a:cs typeface="Montserrat"/>
                <a:sym typeface="Montserrat"/>
              </a:rPr>
              <a:t>Jayne </a:t>
            </a:r>
            <a:r>
              <a:rPr lang="en-US" sz="2400" b="1" i="0" u="none" strike="noStrike" cap="none" dirty="0" err="1">
                <a:solidFill>
                  <a:srgbClr val="4BA3AB"/>
                </a:solidFill>
                <a:ea typeface="Montserrat"/>
                <a:cs typeface="Montserrat"/>
                <a:sym typeface="Montserrat"/>
              </a:rPr>
              <a:t>Groll</a:t>
            </a:r>
            <a:endParaRPr lang="en-US" sz="2400" b="1" i="0" u="none" strike="noStrike" cap="none" dirty="0">
              <a:solidFill>
                <a:srgbClr val="4BA3AB"/>
              </a:solidFill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400" b="1" dirty="0">
              <a:solidFill>
                <a:srgbClr val="4BA3AB"/>
              </a:solidFill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 dirty="0">
                <a:solidFill>
                  <a:srgbClr val="4BA3AB"/>
                </a:solidFill>
                <a:ea typeface="Montserrat"/>
                <a:cs typeface="Montserrat"/>
                <a:sym typeface="Montserrat"/>
              </a:rPr>
              <a:t>@</a:t>
            </a:r>
            <a:r>
              <a:rPr lang="en-US" b="1" i="0" u="none" strike="noStrike" cap="none" dirty="0" err="1">
                <a:solidFill>
                  <a:srgbClr val="4BA3AB"/>
                </a:solidFill>
                <a:ea typeface="Montserrat"/>
                <a:cs typeface="Montserrat"/>
                <a:sym typeface="Montserrat"/>
              </a:rPr>
              <a:t>JayneGroll</a:t>
            </a:r>
            <a:endParaRPr lang="en-US" b="1" i="0" u="none" strike="noStrike" cap="none" dirty="0">
              <a:solidFill>
                <a:srgbClr val="4BA3AB"/>
              </a:solidFill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 err="1">
                <a:solidFill>
                  <a:srgbClr val="4BA3AB"/>
                </a:solidFill>
                <a:ea typeface="Montserrat"/>
                <a:cs typeface="Montserrat"/>
                <a:sym typeface="Montserrat"/>
              </a:rPr>
              <a:t>www.devopsinstitute.com</a:t>
            </a:r>
            <a:endParaRPr lang="en-US" sz="2400" b="1" i="0" u="none" strike="noStrike" cap="none" dirty="0">
              <a:solidFill>
                <a:srgbClr val="4BA3AB"/>
              </a:solidFill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65" name="Group 64"/>
          <p:cNvGrpSpPr/>
          <p:nvPr/>
        </p:nvGrpSpPr>
        <p:grpSpPr>
          <a:xfrm>
            <a:off x="8214230" y="2205353"/>
            <a:ext cx="640219" cy="121101"/>
            <a:chOff x="1280011" y="2770881"/>
            <a:chExt cx="640219" cy="121101"/>
          </a:xfrm>
        </p:grpSpPr>
        <p:sp>
          <p:nvSpPr>
            <p:cNvPr id="66" name="Oval 65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65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53696" y="3525644"/>
            <a:ext cx="5772504" cy="347856"/>
          </a:xfrm>
        </p:spPr>
        <p:txBody>
          <a:bodyPr/>
          <a:lstStyle/>
          <a:p>
            <a:r>
              <a:rPr lang="en-US" dirty="0"/>
              <a:t>We drive human transformation in the digital age.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925" y="2108912"/>
            <a:ext cx="4427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A5279"/>
                </a:solidFill>
                <a:latin typeface="+mj-lt"/>
              </a:rPr>
              <a:t>About </a:t>
            </a:r>
          </a:p>
          <a:p>
            <a:r>
              <a:rPr lang="en-US" sz="4000" b="1" dirty="0">
                <a:solidFill>
                  <a:srgbClr val="2A5279"/>
                </a:solidFill>
                <a:latin typeface="+mj-lt"/>
              </a:rPr>
              <a:t>DevOps Institute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B02BD6-3B62-48F4-874B-0DC59FFBDE82}"/>
              </a:ext>
            </a:extLst>
          </p:cNvPr>
          <p:cNvSpPr txBox="1"/>
          <p:nvPr/>
        </p:nvSpPr>
        <p:spPr>
          <a:xfrm>
            <a:off x="670440" y="3987910"/>
            <a:ext cx="5273160" cy="229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DevOps Institute is a professional member association with one mission: </a:t>
            </a:r>
            <a:r>
              <a:rPr lang="en-US" altLang="ko-KR" sz="1200" dirty="0">
                <a:solidFill>
                  <a:srgbClr val="4BA3AB"/>
                </a:solidFill>
                <a:cs typeface="Arial" pitchFamily="34" charset="0"/>
              </a:rPr>
              <a:t>to advance the human elements of DevOps. </a:t>
            </a: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 a safe and interactive ecosystem where members can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network, gain knowledge, grow their careers, lead and initiate, and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celebrate professional achievements. </a:t>
            </a: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inspire thought leadership and knowledge by connecting and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enabling the global member community to drive human transformation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the digital age.</a:t>
            </a:r>
          </a:p>
        </p:txBody>
      </p:sp>
      <p:pic>
        <p:nvPicPr>
          <p:cNvPr id="13" name="Picture Placeholder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62659B0-06E6-884A-89C7-6776FB8629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3200" y="96644"/>
            <a:ext cx="81788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6D480-F12E-3141-B5FF-73E418EE4FC3}"/>
              </a:ext>
            </a:extLst>
          </p:cNvPr>
          <p:cNvSpPr txBox="1"/>
          <p:nvPr/>
        </p:nvSpPr>
        <p:spPr>
          <a:xfrm>
            <a:off x="6285374" y="694440"/>
            <a:ext cx="435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Become a member at </a:t>
            </a:r>
            <a:r>
              <a:rPr lang="en-US" sz="2400" dirty="0" err="1">
                <a:solidFill>
                  <a:schemeClr val="bg1"/>
                </a:solidFill>
              </a:rPr>
              <a:t>www.devopsinstitute.com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52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6857" y="0"/>
            <a:ext cx="391885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6B8AC6-683C-46C8-9A4C-D172FAA132E3}"/>
              </a:ext>
            </a:extLst>
          </p:cNvPr>
          <p:cNvSpPr/>
          <p:nvPr/>
        </p:nvSpPr>
        <p:spPr>
          <a:xfrm>
            <a:off x="0" y="0"/>
            <a:ext cx="3162300" cy="6858000"/>
          </a:xfrm>
          <a:prstGeom prst="rect">
            <a:avLst/>
          </a:prstGeom>
          <a:solidFill>
            <a:srgbClr val="287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86533-0687-4562-820D-F06E40309F9C}"/>
              </a:ext>
            </a:extLst>
          </p:cNvPr>
          <p:cNvSpPr txBox="1"/>
          <p:nvPr/>
        </p:nvSpPr>
        <p:spPr>
          <a:xfrm>
            <a:off x="500693" y="3112500"/>
            <a:ext cx="22955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AGENDA</a:t>
            </a:r>
            <a:endParaRPr kumimoji="0" lang="id-ID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52161" y="905207"/>
            <a:ext cx="600915" cy="567427"/>
            <a:chOff x="6952161" y="839891"/>
            <a:chExt cx="600915" cy="567427"/>
          </a:xfrm>
        </p:grpSpPr>
        <p:sp>
          <p:nvSpPr>
            <p:cNvPr id="10" name="Rectangle: Top Corners Rounded 48">
              <a:extLst>
                <a:ext uri="{FF2B5EF4-FFF2-40B4-BE49-F238E27FC236}">
                  <a16:creationId xmlns:a16="http://schemas.microsoft.com/office/drawing/2014/main" id="{3C1066B1-641D-48D4-BA8E-88E9841FB051}"/>
                </a:ext>
              </a:extLst>
            </p:cNvPr>
            <p:cNvSpPr/>
            <p:nvPr/>
          </p:nvSpPr>
          <p:spPr>
            <a:xfrm rot="5400000">
              <a:off x="7008591" y="783463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5E258EAD-64B0-45DC-B90F-1E00545A5F47}"/>
                </a:ext>
              </a:extLst>
            </p:cNvPr>
            <p:cNvSpPr/>
            <p:nvPr/>
          </p:nvSpPr>
          <p:spPr>
            <a:xfrm flipH="1" flipV="1">
              <a:off x="6952161" y="1325939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602FC16-9F78-479D-BE06-60B9C9FD49B0}"/>
                </a:ext>
              </a:extLst>
            </p:cNvPr>
            <p:cNvGrpSpPr/>
            <p:nvPr/>
          </p:nvGrpSpPr>
          <p:grpSpPr>
            <a:xfrm>
              <a:off x="7122245" y="950936"/>
              <a:ext cx="260749" cy="261950"/>
              <a:chOff x="9169400" y="6364288"/>
              <a:chExt cx="344488" cy="346075"/>
            </a:xfrm>
          </p:grpSpPr>
          <p:sp>
            <p:nvSpPr>
              <p:cNvPr id="14" name="Oval 314">
                <a:extLst>
                  <a:ext uri="{FF2B5EF4-FFF2-40B4-BE49-F238E27FC236}">
                    <a16:creationId xmlns:a16="http://schemas.microsoft.com/office/drawing/2014/main" id="{4006B64C-31E3-494D-88C2-8039C1758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15" name="Freeform 315">
                <a:extLst>
                  <a:ext uri="{FF2B5EF4-FFF2-40B4-BE49-F238E27FC236}">
                    <a16:creationId xmlns:a16="http://schemas.microsoft.com/office/drawing/2014/main" id="{5C1227B3-9FEE-4B33-9625-519D50C97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6952161" y="1805224"/>
            <a:ext cx="600915" cy="567427"/>
            <a:chOff x="6952161" y="1739908"/>
            <a:chExt cx="600915" cy="567427"/>
          </a:xfrm>
        </p:grpSpPr>
        <p:sp>
          <p:nvSpPr>
            <p:cNvPr id="17" name="Rectangle: Top Corners Rounded 56">
              <a:extLst>
                <a:ext uri="{FF2B5EF4-FFF2-40B4-BE49-F238E27FC236}">
                  <a16:creationId xmlns:a16="http://schemas.microsoft.com/office/drawing/2014/main" id="{60B1132E-C71B-43CA-83F2-749CA48A8857}"/>
                </a:ext>
              </a:extLst>
            </p:cNvPr>
            <p:cNvSpPr/>
            <p:nvPr/>
          </p:nvSpPr>
          <p:spPr>
            <a:xfrm rot="5400000">
              <a:off x="7008591" y="1683480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10F2AE49-E25F-4A41-9B85-19C7F9CB7D96}"/>
                </a:ext>
              </a:extLst>
            </p:cNvPr>
            <p:cNvSpPr/>
            <p:nvPr/>
          </p:nvSpPr>
          <p:spPr>
            <a:xfrm flipH="1" flipV="1">
              <a:off x="6952161" y="2225956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4FB0FE-17F1-4ACD-9858-8DBAD328982E}"/>
                </a:ext>
              </a:extLst>
            </p:cNvPr>
            <p:cNvGrpSpPr/>
            <p:nvPr/>
          </p:nvGrpSpPr>
          <p:grpSpPr>
            <a:xfrm>
              <a:off x="7122245" y="1850953"/>
              <a:ext cx="260749" cy="261950"/>
              <a:chOff x="9169400" y="6364288"/>
              <a:chExt cx="344488" cy="346075"/>
            </a:xfrm>
          </p:grpSpPr>
          <p:sp>
            <p:nvSpPr>
              <p:cNvPr id="21" name="Oval 314">
                <a:extLst>
                  <a:ext uri="{FF2B5EF4-FFF2-40B4-BE49-F238E27FC236}">
                    <a16:creationId xmlns:a16="http://schemas.microsoft.com/office/drawing/2014/main" id="{6E1E398E-212F-46BC-A299-F4BC205C1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2" name="Freeform 315">
                <a:extLst>
                  <a:ext uri="{FF2B5EF4-FFF2-40B4-BE49-F238E27FC236}">
                    <a16:creationId xmlns:a16="http://schemas.microsoft.com/office/drawing/2014/main" id="{5D54A76B-2ED5-4F9A-8F68-DB6387B51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3CDFEDBA-37FD-4AC9-996E-634D54B31F47}"/>
              </a:ext>
            </a:extLst>
          </p:cNvPr>
          <p:cNvSpPr/>
          <p:nvPr/>
        </p:nvSpPr>
        <p:spPr>
          <a:xfrm flipH="1" flipV="1">
            <a:off x="6952161" y="3191289"/>
            <a:ext cx="124564" cy="81379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6952163" y="2705241"/>
            <a:ext cx="600913" cy="488057"/>
            <a:chOff x="6952163" y="2639925"/>
            <a:chExt cx="600913" cy="488057"/>
          </a:xfrm>
        </p:grpSpPr>
        <p:sp>
          <p:nvSpPr>
            <p:cNvPr id="24" name="Rectangle: Top Corners Rounded 63">
              <a:extLst>
                <a:ext uri="{FF2B5EF4-FFF2-40B4-BE49-F238E27FC236}">
                  <a16:creationId xmlns:a16="http://schemas.microsoft.com/office/drawing/2014/main" id="{53ADA4DB-11C9-49A2-B083-360CDAAA1486}"/>
                </a:ext>
              </a:extLst>
            </p:cNvPr>
            <p:cNvSpPr/>
            <p:nvPr/>
          </p:nvSpPr>
          <p:spPr>
            <a:xfrm rot="5400000">
              <a:off x="7008591" y="2583497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9988E45-4A90-4EE5-A9AC-30A1DED79217}"/>
                </a:ext>
              </a:extLst>
            </p:cNvPr>
            <p:cNvGrpSpPr/>
            <p:nvPr/>
          </p:nvGrpSpPr>
          <p:grpSpPr>
            <a:xfrm>
              <a:off x="7122245" y="2750970"/>
              <a:ext cx="260749" cy="261950"/>
              <a:chOff x="9169400" y="6364288"/>
              <a:chExt cx="344488" cy="346075"/>
            </a:xfrm>
          </p:grpSpPr>
          <p:sp>
            <p:nvSpPr>
              <p:cNvPr id="28" name="Oval 314">
                <a:extLst>
                  <a:ext uri="{FF2B5EF4-FFF2-40B4-BE49-F238E27FC236}">
                    <a16:creationId xmlns:a16="http://schemas.microsoft.com/office/drawing/2014/main" id="{18901E62-DF13-4D4B-A5DF-42D88D0BC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29" name="Freeform 315">
                <a:extLst>
                  <a:ext uri="{FF2B5EF4-FFF2-40B4-BE49-F238E27FC236}">
                    <a16:creationId xmlns:a16="http://schemas.microsoft.com/office/drawing/2014/main" id="{FC6A2227-56C0-4B68-BCCB-B9DD5B3AC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952161" y="3605258"/>
            <a:ext cx="600915" cy="567427"/>
            <a:chOff x="6952161" y="3539942"/>
            <a:chExt cx="600915" cy="567427"/>
          </a:xfrm>
        </p:grpSpPr>
        <p:sp>
          <p:nvSpPr>
            <p:cNvPr id="31" name="Rectangle: Top Corners Rounded 70">
              <a:extLst>
                <a:ext uri="{FF2B5EF4-FFF2-40B4-BE49-F238E27FC236}">
                  <a16:creationId xmlns:a16="http://schemas.microsoft.com/office/drawing/2014/main" id="{2FD19B54-6D96-486D-9878-C7DEEDDB58B1}"/>
                </a:ext>
              </a:extLst>
            </p:cNvPr>
            <p:cNvSpPr/>
            <p:nvPr/>
          </p:nvSpPr>
          <p:spPr>
            <a:xfrm rot="5400000">
              <a:off x="7008591" y="3483514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:a16="http://schemas.microsoft.com/office/drawing/2014/main" id="{DA5BDCF0-B317-4F2A-8B8E-1F6A3F2E1D76}"/>
                </a:ext>
              </a:extLst>
            </p:cNvPr>
            <p:cNvSpPr/>
            <p:nvPr/>
          </p:nvSpPr>
          <p:spPr>
            <a:xfrm flipH="1" flipV="1">
              <a:off x="6952161" y="4025990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5ED4830-4D7D-4ECC-9A73-3CD85DEFED69}"/>
                </a:ext>
              </a:extLst>
            </p:cNvPr>
            <p:cNvGrpSpPr/>
            <p:nvPr/>
          </p:nvGrpSpPr>
          <p:grpSpPr>
            <a:xfrm>
              <a:off x="7122245" y="3650987"/>
              <a:ext cx="260749" cy="261950"/>
              <a:chOff x="9169400" y="6364288"/>
              <a:chExt cx="344488" cy="346075"/>
            </a:xfrm>
          </p:grpSpPr>
          <p:sp>
            <p:nvSpPr>
              <p:cNvPr id="35" name="Oval 314">
                <a:extLst>
                  <a:ext uri="{FF2B5EF4-FFF2-40B4-BE49-F238E27FC236}">
                    <a16:creationId xmlns:a16="http://schemas.microsoft.com/office/drawing/2014/main" id="{9FE928E6-CEEA-46F9-A852-0EDAB4FDA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6" name="Freeform 315">
                <a:extLst>
                  <a:ext uri="{FF2B5EF4-FFF2-40B4-BE49-F238E27FC236}">
                    <a16:creationId xmlns:a16="http://schemas.microsoft.com/office/drawing/2014/main" id="{2E1C1489-B9B9-438E-BFEE-8D119644B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6952161" y="4505275"/>
            <a:ext cx="600915" cy="567427"/>
            <a:chOff x="6952161" y="4439959"/>
            <a:chExt cx="600915" cy="567427"/>
          </a:xfrm>
        </p:grpSpPr>
        <p:sp>
          <p:nvSpPr>
            <p:cNvPr id="38" name="Rectangle: Top Corners Rounded 77">
              <a:extLst>
                <a:ext uri="{FF2B5EF4-FFF2-40B4-BE49-F238E27FC236}">
                  <a16:creationId xmlns:a16="http://schemas.microsoft.com/office/drawing/2014/main" id="{6BD67DCA-2839-49CF-BF3D-9CEA59593F83}"/>
                </a:ext>
              </a:extLst>
            </p:cNvPr>
            <p:cNvSpPr/>
            <p:nvPr/>
          </p:nvSpPr>
          <p:spPr>
            <a:xfrm rot="5400000">
              <a:off x="7008591" y="4383531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D1C6D941-3D93-4EB4-A309-62EC0C7D0E69}"/>
                </a:ext>
              </a:extLst>
            </p:cNvPr>
            <p:cNvSpPr/>
            <p:nvPr/>
          </p:nvSpPr>
          <p:spPr>
            <a:xfrm flipH="1" flipV="1">
              <a:off x="6952161" y="4926007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C418D7-DFDC-422A-838F-722CE99DB43E}"/>
                </a:ext>
              </a:extLst>
            </p:cNvPr>
            <p:cNvGrpSpPr/>
            <p:nvPr/>
          </p:nvGrpSpPr>
          <p:grpSpPr>
            <a:xfrm>
              <a:off x="7122245" y="4551004"/>
              <a:ext cx="260749" cy="261950"/>
              <a:chOff x="9169400" y="6364288"/>
              <a:chExt cx="344488" cy="346075"/>
            </a:xfrm>
          </p:grpSpPr>
          <p:sp>
            <p:nvSpPr>
              <p:cNvPr id="42" name="Oval 314">
                <a:extLst>
                  <a:ext uri="{FF2B5EF4-FFF2-40B4-BE49-F238E27FC236}">
                    <a16:creationId xmlns:a16="http://schemas.microsoft.com/office/drawing/2014/main" id="{8C8A02FC-6B97-422E-B024-A8A5A6F15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3" name="Freeform 315">
                <a:extLst>
                  <a:ext uri="{FF2B5EF4-FFF2-40B4-BE49-F238E27FC236}">
                    <a16:creationId xmlns:a16="http://schemas.microsoft.com/office/drawing/2014/main" id="{D0069AAD-0E0F-4473-B67D-B2BBB48BE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952161" y="5405291"/>
            <a:ext cx="600915" cy="567427"/>
            <a:chOff x="6952161" y="5339975"/>
            <a:chExt cx="600915" cy="567427"/>
          </a:xfrm>
        </p:grpSpPr>
        <p:sp>
          <p:nvSpPr>
            <p:cNvPr id="45" name="Rectangle: Top Corners Rounded 84">
              <a:extLst>
                <a:ext uri="{FF2B5EF4-FFF2-40B4-BE49-F238E27FC236}">
                  <a16:creationId xmlns:a16="http://schemas.microsoft.com/office/drawing/2014/main" id="{51CE7DB7-4EA8-4214-B472-53A5234729A9}"/>
                </a:ext>
              </a:extLst>
            </p:cNvPr>
            <p:cNvSpPr/>
            <p:nvPr/>
          </p:nvSpPr>
          <p:spPr>
            <a:xfrm rot="5400000">
              <a:off x="7008591" y="5283547"/>
              <a:ext cx="488057" cy="6009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Right Triangle 45">
              <a:extLst>
                <a:ext uri="{FF2B5EF4-FFF2-40B4-BE49-F238E27FC236}">
                  <a16:creationId xmlns:a16="http://schemas.microsoft.com/office/drawing/2014/main" id="{A52AEB12-569C-4D71-B784-C6F65F6EB961}"/>
                </a:ext>
              </a:extLst>
            </p:cNvPr>
            <p:cNvSpPr/>
            <p:nvPr/>
          </p:nvSpPr>
          <p:spPr>
            <a:xfrm flipH="1" flipV="1">
              <a:off x="6952161" y="5826023"/>
              <a:ext cx="124564" cy="81379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40E51E2-AC3C-43E0-A145-74E93BA96E2F}"/>
                </a:ext>
              </a:extLst>
            </p:cNvPr>
            <p:cNvGrpSpPr/>
            <p:nvPr/>
          </p:nvGrpSpPr>
          <p:grpSpPr>
            <a:xfrm>
              <a:off x="7122245" y="5451020"/>
              <a:ext cx="260749" cy="261950"/>
              <a:chOff x="9169400" y="6364288"/>
              <a:chExt cx="344488" cy="346075"/>
            </a:xfrm>
          </p:grpSpPr>
          <p:sp>
            <p:nvSpPr>
              <p:cNvPr id="49" name="Oval 314">
                <a:extLst>
                  <a:ext uri="{FF2B5EF4-FFF2-40B4-BE49-F238E27FC236}">
                    <a16:creationId xmlns:a16="http://schemas.microsoft.com/office/drawing/2014/main" id="{028E5803-CFB1-450E-8240-E283C353E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400" y="6364288"/>
                <a:ext cx="344488" cy="34607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50" name="Freeform 315">
                <a:extLst>
                  <a:ext uri="{FF2B5EF4-FFF2-40B4-BE49-F238E27FC236}">
                    <a16:creationId xmlns:a16="http://schemas.microsoft.com/office/drawing/2014/main" id="{AD5150B6-266F-4DB4-B40D-712A7C42A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8463" y="6440488"/>
                <a:ext cx="128588" cy="195263"/>
              </a:xfrm>
              <a:custGeom>
                <a:avLst/>
                <a:gdLst>
                  <a:gd name="T0" fmla="*/ 0 w 81"/>
                  <a:gd name="T1" fmla="*/ 123 h 123"/>
                  <a:gd name="T2" fmla="*/ 81 w 81"/>
                  <a:gd name="T3" fmla="*/ 61 h 123"/>
                  <a:gd name="T4" fmla="*/ 0 w 81"/>
                  <a:gd name="T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23">
                    <a:moveTo>
                      <a:pt x="0" y="123"/>
                    </a:moveTo>
                    <a:lnTo>
                      <a:pt x="81" y="6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FEE615-2884-4A24-B6C4-8EB306DBEA9B}"/>
              </a:ext>
            </a:extLst>
          </p:cNvPr>
          <p:cNvCxnSpPr>
            <a:cxnSpLocks/>
          </p:cNvCxnSpPr>
          <p:nvPr/>
        </p:nvCxnSpPr>
        <p:spPr>
          <a:xfrm>
            <a:off x="7788622" y="1637925"/>
            <a:ext cx="36816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9BDF54F-686D-45F5-99B8-8756E0FB8DCB}"/>
              </a:ext>
            </a:extLst>
          </p:cNvPr>
          <p:cNvCxnSpPr>
            <a:cxnSpLocks/>
          </p:cNvCxnSpPr>
          <p:nvPr/>
        </p:nvCxnSpPr>
        <p:spPr>
          <a:xfrm>
            <a:off x="7788622" y="2537942"/>
            <a:ext cx="36816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CA4011-FD77-49A5-8F11-4DBBF633AAE9}"/>
              </a:ext>
            </a:extLst>
          </p:cNvPr>
          <p:cNvCxnSpPr>
            <a:cxnSpLocks/>
          </p:cNvCxnSpPr>
          <p:nvPr/>
        </p:nvCxnSpPr>
        <p:spPr>
          <a:xfrm>
            <a:off x="7788622" y="3437959"/>
            <a:ext cx="36816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CC85F9-7364-4906-BB9B-167C6F537CBF}"/>
              </a:ext>
            </a:extLst>
          </p:cNvPr>
          <p:cNvCxnSpPr>
            <a:cxnSpLocks/>
          </p:cNvCxnSpPr>
          <p:nvPr/>
        </p:nvCxnSpPr>
        <p:spPr>
          <a:xfrm>
            <a:off x="7788622" y="4337976"/>
            <a:ext cx="36816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B77599F-F439-4434-BAC1-3DD89D4EDEBF}"/>
              </a:ext>
            </a:extLst>
          </p:cNvPr>
          <p:cNvCxnSpPr>
            <a:cxnSpLocks/>
          </p:cNvCxnSpPr>
          <p:nvPr/>
        </p:nvCxnSpPr>
        <p:spPr>
          <a:xfrm>
            <a:off x="7788622" y="5237993"/>
            <a:ext cx="368162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30" y="6161523"/>
            <a:ext cx="2028276" cy="444700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617548" y="2924425"/>
            <a:ext cx="640219" cy="121101"/>
            <a:chOff x="1280011" y="2770881"/>
            <a:chExt cx="640219" cy="121101"/>
          </a:xfrm>
        </p:grpSpPr>
        <p:sp>
          <p:nvSpPr>
            <p:cNvPr id="72" name="Oval 71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B03F2F5-9BCD-404E-B245-386A4FB1589A}"/>
              </a:ext>
            </a:extLst>
          </p:cNvPr>
          <p:cNvSpPr txBox="1"/>
          <p:nvPr/>
        </p:nvSpPr>
        <p:spPr>
          <a:xfrm>
            <a:off x="7872897" y="1039480"/>
            <a:ext cx="324204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id-ID" b="1" dirty="0">
                <a:solidFill>
                  <a:srgbClr val="2A5279"/>
                </a:solidFill>
                <a:latin typeface="+mj-lt"/>
              </a:rPr>
              <a:t>INTRODUCTION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E4AD41D-E93B-4105-8C2B-115BD5CB74ED}"/>
              </a:ext>
            </a:extLst>
          </p:cNvPr>
          <p:cNvSpPr txBox="1"/>
          <p:nvPr/>
        </p:nvSpPr>
        <p:spPr>
          <a:xfrm>
            <a:off x="7872897" y="1770245"/>
            <a:ext cx="391885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rgbClr val="2A5279"/>
                </a:solidFill>
              </a:rPr>
              <a:t>WHAT IS SITE RELIABILITY ENGINEERING (SRE)?</a:t>
            </a:r>
            <a:endParaRPr lang="id-ID" b="1" dirty="0">
              <a:solidFill>
                <a:srgbClr val="2A5279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BDAEE5C-FEF7-4C66-9DEB-BDC21EA703AD}"/>
              </a:ext>
            </a:extLst>
          </p:cNvPr>
          <p:cNvSpPr txBox="1"/>
          <p:nvPr/>
        </p:nvSpPr>
        <p:spPr>
          <a:xfrm>
            <a:off x="7872897" y="2843272"/>
            <a:ext cx="324204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rgbClr val="2A5279"/>
                </a:solidFill>
                <a:latin typeface="+mj-lt"/>
              </a:rPr>
              <a:t>SRE PRINCIPLES</a:t>
            </a:r>
            <a:endParaRPr lang="id-ID" b="1" dirty="0">
              <a:solidFill>
                <a:srgbClr val="2A5279"/>
              </a:solidFill>
              <a:latin typeface="+mj-lt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16CA12A-4C4D-480B-A5E9-216CB4A78678}"/>
              </a:ext>
            </a:extLst>
          </p:cNvPr>
          <p:cNvSpPr txBox="1"/>
          <p:nvPr/>
        </p:nvSpPr>
        <p:spPr>
          <a:xfrm>
            <a:off x="7872897" y="3743289"/>
            <a:ext cx="408375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rgbClr val="2A5279"/>
                </a:solidFill>
                <a:latin typeface="+mj-lt"/>
              </a:rPr>
              <a:t>SRE APPROACH TO ITSM PRACTICES</a:t>
            </a:r>
            <a:endParaRPr lang="id-ID" b="1" dirty="0">
              <a:solidFill>
                <a:srgbClr val="2A5279"/>
              </a:solidFill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22FCAF-C7F2-4C3B-BA2F-6434B56E1725}"/>
              </a:ext>
            </a:extLst>
          </p:cNvPr>
          <p:cNvSpPr txBox="1"/>
          <p:nvPr/>
        </p:nvSpPr>
        <p:spPr>
          <a:xfrm>
            <a:off x="7872897" y="4608795"/>
            <a:ext cx="3242049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rgbClr val="2A5279"/>
                </a:solidFill>
                <a:latin typeface="+mj-lt"/>
              </a:rPr>
              <a:t>SRE IN INDUSTRY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CFEEC6E-7792-4B17-BA06-0713029146EC}"/>
              </a:ext>
            </a:extLst>
          </p:cNvPr>
          <p:cNvSpPr txBox="1"/>
          <p:nvPr/>
        </p:nvSpPr>
        <p:spPr>
          <a:xfrm>
            <a:off x="7872897" y="5517804"/>
            <a:ext cx="345225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>
              <a:defRPr/>
            </a:pPr>
            <a:r>
              <a:rPr lang="id-ID" b="1" dirty="0">
                <a:solidFill>
                  <a:srgbClr val="2A5279"/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0546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sldNum" idx="4294967295"/>
          </p:nvPr>
        </p:nvSpPr>
        <p:spPr>
          <a:xfrm>
            <a:off x="0" y="64198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mtClean="0"/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5</a:t>
            </a:fld>
            <a:endParaRPr sz="9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870050" y="1065375"/>
            <a:ext cx="8451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Digital transformation is no longer optional.</a:t>
            </a:r>
            <a:endParaRPr dirty="0"/>
          </a:p>
        </p:txBody>
      </p:sp>
      <p:sp>
        <p:nvSpPr>
          <p:cNvPr id="99" name="Google Shape;99;p4"/>
          <p:cNvSpPr txBox="1"/>
          <p:nvPr/>
        </p:nvSpPr>
        <p:spPr>
          <a:xfrm>
            <a:off x="2568841" y="4732970"/>
            <a:ext cx="7516801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can’t be digital if you aren’t reliable.</a:t>
            </a: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1034225" y="1713575"/>
            <a:ext cx="9824458" cy="2555100"/>
            <a:chOff x="3438686" y="1686713"/>
            <a:chExt cx="7516800" cy="2555100"/>
          </a:xfrm>
        </p:grpSpPr>
        <p:sp>
          <p:nvSpPr>
            <p:cNvPr id="101" name="Google Shape;101;p4"/>
            <p:cNvSpPr txBox="1"/>
            <p:nvPr/>
          </p:nvSpPr>
          <p:spPr>
            <a:xfrm>
              <a:off x="3438686" y="1686713"/>
              <a:ext cx="7516800" cy="25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     rmal</a:t>
              </a:r>
              <a:endParaRPr sz="16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02" name="Google Shape;102;p4" descr="A picture containing balloon, aircraft, transport, ball&#10;&#10;Description automatically generated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81819" y="2009338"/>
              <a:ext cx="1784219" cy="2187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4"/>
            <p:cNvSpPr txBox="1"/>
            <p:nvPr/>
          </p:nvSpPr>
          <p:spPr>
            <a:xfrm>
              <a:off x="4918779" y="2232870"/>
              <a:ext cx="1710300" cy="17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33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New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439" y="3589213"/>
            <a:ext cx="54249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2A5279"/>
                </a:solidFill>
                <a:latin typeface="+mj-lt"/>
              </a:rPr>
              <a:t>What is Site Reliability Engineering (SRE)?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17548" y="3370741"/>
            <a:ext cx="640219" cy="121101"/>
            <a:chOff x="1280011" y="2770881"/>
            <a:chExt cx="640219" cy="121101"/>
          </a:xfrm>
        </p:grpSpPr>
        <p:sp>
          <p:nvSpPr>
            <p:cNvPr id="20" name="Oval 19"/>
            <p:cNvSpPr/>
            <p:nvPr/>
          </p:nvSpPr>
          <p:spPr>
            <a:xfrm>
              <a:off x="1453050" y="2770881"/>
              <a:ext cx="121101" cy="121101"/>
            </a:xfrm>
            <a:prstGeom prst="ellipse">
              <a:avLst/>
            </a:prstGeom>
            <a:solidFill>
              <a:srgbClr val="4BA3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26089" y="2770881"/>
              <a:ext cx="121101" cy="121101"/>
            </a:xfrm>
            <a:prstGeom prst="ellipse">
              <a:avLst/>
            </a:prstGeom>
            <a:solidFill>
              <a:srgbClr val="2A5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799129" y="2770881"/>
              <a:ext cx="121101" cy="121101"/>
            </a:xfrm>
            <a:prstGeom prst="ellipse">
              <a:avLst/>
            </a:prstGeom>
            <a:solidFill>
              <a:srgbClr val="7E15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280011" y="2770881"/>
              <a:ext cx="121101" cy="121101"/>
            </a:xfrm>
            <a:prstGeom prst="ellipse">
              <a:avLst/>
            </a:prstGeom>
            <a:solidFill>
              <a:srgbClr val="FAA6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E74CEB-265F-D447-9D0F-94AC99C3A154}"/>
              </a:ext>
            </a:extLst>
          </p:cNvPr>
          <p:cNvGrpSpPr/>
          <p:nvPr/>
        </p:nvGrpSpPr>
        <p:grpSpPr>
          <a:xfrm>
            <a:off x="591774" y="6169059"/>
            <a:ext cx="266735" cy="276994"/>
            <a:chOff x="591774" y="6169059"/>
            <a:chExt cx="266735" cy="276994"/>
          </a:xfrm>
        </p:grpSpPr>
        <p:sp>
          <p:nvSpPr>
            <p:cNvPr id="26" name="Freeform 25">
              <a:hlinkClick r:id="rId2"/>
              <a:extLst>
                <a:ext uri="{FF2B5EF4-FFF2-40B4-BE49-F238E27FC236}">
                  <a16:creationId xmlns:a16="http://schemas.microsoft.com/office/drawing/2014/main" id="{382D34C9-3B1E-4A41-BA8B-1505DE8A7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8" y="6222919"/>
              <a:ext cx="88485" cy="169274"/>
            </a:xfrm>
            <a:custGeom>
              <a:avLst/>
              <a:gdLst>
                <a:gd name="T0" fmla="*/ 27 w 29"/>
                <a:gd name="T1" fmla="*/ 29 h 54"/>
                <a:gd name="T2" fmla="*/ 28 w 29"/>
                <a:gd name="T3" fmla="*/ 20 h 54"/>
                <a:gd name="T4" fmla="*/ 19 w 29"/>
                <a:gd name="T5" fmla="*/ 20 h 54"/>
                <a:gd name="T6" fmla="*/ 19 w 29"/>
                <a:gd name="T7" fmla="*/ 13 h 54"/>
                <a:gd name="T8" fmla="*/ 19 w 29"/>
                <a:gd name="T9" fmla="*/ 13 h 54"/>
                <a:gd name="T10" fmla="*/ 23 w 29"/>
                <a:gd name="T11" fmla="*/ 9 h 54"/>
                <a:gd name="T12" fmla="*/ 29 w 29"/>
                <a:gd name="T13" fmla="*/ 9 h 54"/>
                <a:gd name="T14" fmla="*/ 29 w 29"/>
                <a:gd name="T15" fmla="*/ 0 h 54"/>
                <a:gd name="T16" fmla="*/ 22 w 29"/>
                <a:gd name="T17" fmla="*/ 0 h 54"/>
                <a:gd name="T18" fmla="*/ 20 w 29"/>
                <a:gd name="T19" fmla="*/ 0 h 54"/>
                <a:gd name="T20" fmla="*/ 11 w 29"/>
                <a:gd name="T21" fmla="*/ 4 h 54"/>
                <a:gd name="T22" fmla="*/ 9 w 29"/>
                <a:gd name="T23" fmla="*/ 13 h 54"/>
                <a:gd name="T24" fmla="*/ 9 w 29"/>
                <a:gd name="T25" fmla="*/ 13 h 54"/>
                <a:gd name="T26" fmla="*/ 9 w 29"/>
                <a:gd name="T27" fmla="*/ 20 h 54"/>
                <a:gd name="T28" fmla="*/ 0 w 29"/>
                <a:gd name="T29" fmla="*/ 20 h 54"/>
                <a:gd name="T30" fmla="*/ 0 w 29"/>
                <a:gd name="T31" fmla="*/ 29 h 54"/>
                <a:gd name="T32" fmla="*/ 9 w 29"/>
                <a:gd name="T33" fmla="*/ 29 h 54"/>
                <a:gd name="T34" fmla="*/ 9 w 29"/>
                <a:gd name="T35" fmla="*/ 54 h 54"/>
                <a:gd name="T36" fmla="*/ 19 w 29"/>
                <a:gd name="T37" fmla="*/ 54 h 54"/>
                <a:gd name="T38" fmla="*/ 19 w 29"/>
                <a:gd name="T39" fmla="*/ 29 h 54"/>
                <a:gd name="T40" fmla="*/ 27 w 29"/>
                <a:gd name="T4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54">
                  <a:moveTo>
                    <a:pt x="27" y="29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19" y="9"/>
                    <a:pt x="23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5" y="0"/>
                    <a:pt x="11" y="4"/>
                  </a:cubicBezTo>
                  <a:cubicBezTo>
                    <a:pt x="11" y="4"/>
                    <a:pt x="9" y="6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29"/>
                    <a:pt x="19" y="29"/>
                    <a:pt x="19" y="29"/>
                  </a:cubicBezTo>
                  <a:lnTo>
                    <a:pt x="27" y="29"/>
                  </a:lnTo>
                  <a:close/>
                </a:path>
              </a:pathLst>
            </a:custGeom>
            <a:solidFill>
              <a:srgbClr val="2A52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CD94BE-B2C8-4A4A-BA93-C6BCF5679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774" y="6169059"/>
              <a:ext cx="266735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4FE522-22CC-A940-ADE6-7014D11587D7}"/>
              </a:ext>
            </a:extLst>
          </p:cNvPr>
          <p:cNvGrpSpPr/>
          <p:nvPr/>
        </p:nvGrpSpPr>
        <p:grpSpPr>
          <a:xfrm>
            <a:off x="1247071" y="6169059"/>
            <a:ext cx="265453" cy="276994"/>
            <a:chOff x="1247071" y="6169059"/>
            <a:chExt cx="265453" cy="27699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AC3A02-6521-7C4E-AFCA-624CE8B99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071" y="6169059"/>
              <a:ext cx="265453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420810-3756-BE49-92D5-F3FD61900C68}"/>
                </a:ext>
              </a:extLst>
            </p:cNvPr>
            <p:cNvGrpSpPr/>
            <p:nvPr/>
          </p:nvGrpSpPr>
          <p:grpSpPr>
            <a:xfrm>
              <a:off x="1311189" y="6231896"/>
              <a:ext cx="137215" cy="141062"/>
              <a:chOff x="5871055" y="6549387"/>
              <a:chExt cx="137215" cy="141062"/>
            </a:xfrm>
            <a:solidFill>
              <a:srgbClr val="2A5279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7E10CF9-B34E-C648-8884-5416C6A77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3619" y="6596835"/>
                <a:ext cx="28212" cy="9361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2B537AD-3941-494A-A4E4-C038AB714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1055" y="6549387"/>
                <a:ext cx="33342" cy="346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">
                <a:hlinkClick r:id="rId3"/>
                <a:extLst>
                  <a:ext uri="{FF2B5EF4-FFF2-40B4-BE49-F238E27FC236}">
                    <a16:creationId xmlns:a16="http://schemas.microsoft.com/office/drawing/2014/main" id="{DBB4CB2F-39C9-BA46-BC1B-6102BB4F1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785" y="6592988"/>
                <a:ext cx="88485" cy="97461"/>
              </a:xfrm>
              <a:custGeom>
                <a:avLst/>
                <a:gdLst>
                  <a:gd name="T0" fmla="*/ 18 w 29"/>
                  <a:gd name="T1" fmla="*/ 0 h 31"/>
                  <a:gd name="T2" fmla="*/ 9 w 29"/>
                  <a:gd name="T3" fmla="*/ 5 h 31"/>
                  <a:gd name="T4" fmla="*/ 9 w 29"/>
                  <a:gd name="T5" fmla="*/ 5 h 31"/>
                  <a:gd name="T6" fmla="*/ 9 w 29"/>
                  <a:gd name="T7" fmla="*/ 1 h 31"/>
                  <a:gd name="T8" fmla="*/ 0 w 29"/>
                  <a:gd name="T9" fmla="*/ 1 h 31"/>
                  <a:gd name="T10" fmla="*/ 0 w 29"/>
                  <a:gd name="T11" fmla="*/ 31 h 31"/>
                  <a:gd name="T12" fmla="*/ 9 w 29"/>
                  <a:gd name="T13" fmla="*/ 31 h 31"/>
                  <a:gd name="T14" fmla="*/ 9 w 29"/>
                  <a:gd name="T15" fmla="*/ 16 h 31"/>
                  <a:gd name="T16" fmla="*/ 15 w 29"/>
                  <a:gd name="T17" fmla="*/ 9 h 31"/>
                  <a:gd name="T18" fmla="*/ 20 w 29"/>
                  <a:gd name="T19" fmla="*/ 17 h 31"/>
                  <a:gd name="T20" fmla="*/ 20 w 29"/>
                  <a:gd name="T21" fmla="*/ 31 h 31"/>
                  <a:gd name="T22" fmla="*/ 29 w 29"/>
                  <a:gd name="T23" fmla="*/ 31 h 31"/>
                  <a:gd name="T24" fmla="*/ 29 w 29"/>
                  <a:gd name="T25" fmla="*/ 15 h 31"/>
                  <a:gd name="T26" fmla="*/ 18 w 29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1">
                    <a:moveTo>
                      <a:pt x="18" y="0"/>
                    </a:moveTo>
                    <a:cubicBezTo>
                      <a:pt x="14" y="0"/>
                      <a:pt x="10" y="3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2"/>
                      <a:pt x="10" y="9"/>
                      <a:pt x="15" y="9"/>
                    </a:cubicBezTo>
                    <a:cubicBezTo>
                      <a:pt x="20" y="9"/>
                      <a:pt x="20" y="13"/>
                      <a:pt x="20" y="17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7"/>
                      <a:pt x="28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CAF102-AD10-B344-B664-584DD9745339}"/>
              </a:ext>
            </a:extLst>
          </p:cNvPr>
          <p:cNvGrpSpPr/>
          <p:nvPr/>
        </p:nvGrpSpPr>
        <p:grpSpPr>
          <a:xfrm>
            <a:off x="918781" y="6169059"/>
            <a:ext cx="266735" cy="276994"/>
            <a:chOff x="918781" y="6169059"/>
            <a:chExt cx="266735" cy="276994"/>
          </a:xfrm>
        </p:grpSpPr>
        <p:sp>
          <p:nvSpPr>
            <p:cNvPr id="35" name="Freeform 34">
              <a:hlinkClick r:id="rId4"/>
              <a:extLst>
                <a:ext uri="{FF2B5EF4-FFF2-40B4-BE49-F238E27FC236}">
                  <a16:creationId xmlns:a16="http://schemas.microsoft.com/office/drawing/2014/main" id="{D22CEE0F-79ED-9942-9E40-4BFDE3EA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104" y="6249365"/>
              <a:ext cx="144661" cy="123593"/>
            </a:xfrm>
            <a:custGeom>
              <a:avLst/>
              <a:gdLst>
                <a:gd name="T0" fmla="*/ 42 w 43"/>
                <a:gd name="T1" fmla="*/ 1 h 36"/>
                <a:gd name="T2" fmla="*/ 36 w 43"/>
                <a:gd name="T3" fmla="*/ 3 h 36"/>
                <a:gd name="T4" fmla="*/ 30 w 43"/>
                <a:gd name="T5" fmla="*/ 0 h 36"/>
                <a:gd name="T6" fmla="*/ 21 w 43"/>
                <a:gd name="T7" fmla="*/ 9 h 36"/>
                <a:gd name="T8" fmla="*/ 21 w 43"/>
                <a:gd name="T9" fmla="*/ 11 h 36"/>
                <a:gd name="T10" fmla="*/ 3 w 43"/>
                <a:gd name="T11" fmla="*/ 2 h 36"/>
                <a:gd name="T12" fmla="*/ 2 w 43"/>
                <a:gd name="T13" fmla="*/ 6 h 36"/>
                <a:gd name="T14" fmla="*/ 6 w 43"/>
                <a:gd name="T15" fmla="*/ 14 h 36"/>
                <a:gd name="T16" fmla="*/ 2 w 43"/>
                <a:gd name="T17" fmla="*/ 13 h 36"/>
                <a:gd name="T18" fmla="*/ 2 w 43"/>
                <a:gd name="T19" fmla="*/ 13 h 36"/>
                <a:gd name="T20" fmla="*/ 9 w 43"/>
                <a:gd name="T21" fmla="*/ 22 h 36"/>
                <a:gd name="T22" fmla="*/ 7 w 43"/>
                <a:gd name="T23" fmla="*/ 22 h 36"/>
                <a:gd name="T24" fmla="*/ 5 w 43"/>
                <a:gd name="T25" fmla="*/ 22 h 36"/>
                <a:gd name="T26" fmla="*/ 13 w 43"/>
                <a:gd name="T27" fmla="*/ 28 h 36"/>
                <a:gd name="T28" fmla="*/ 2 w 43"/>
                <a:gd name="T29" fmla="*/ 32 h 36"/>
                <a:gd name="T30" fmla="*/ 0 w 43"/>
                <a:gd name="T31" fmla="*/ 32 h 36"/>
                <a:gd name="T32" fmla="*/ 14 w 43"/>
                <a:gd name="T33" fmla="*/ 36 h 36"/>
                <a:gd name="T34" fmla="*/ 39 w 43"/>
                <a:gd name="T35" fmla="*/ 10 h 36"/>
                <a:gd name="T36" fmla="*/ 39 w 43"/>
                <a:gd name="T37" fmla="*/ 9 h 36"/>
                <a:gd name="T38" fmla="*/ 43 w 43"/>
                <a:gd name="T39" fmla="*/ 4 h 36"/>
                <a:gd name="T40" fmla="*/ 38 w 43"/>
                <a:gd name="T41" fmla="*/ 6 h 36"/>
                <a:gd name="T42" fmla="*/ 42 w 43"/>
                <a:gd name="T43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6">
                  <a:moveTo>
                    <a:pt x="42" y="1"/>
                  </a:move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3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1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10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2"/>
                  </a:cubicBezTo>
                  <a:cubicBezTo>
                    <a:pt x="8" y="22"/>
                    <a:pt x="7" y="22"/>
                    <a:pt x="7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2"/>
                    <a:pt x="2" y="32"/>
                  </a:cubicBezTo>
                  <a:cubicBezTo>
                    <a:pt x="1" y="32"/>
                    <a:pt x="1" y="32"/>
                    <a:pt x="0" y="32"/>
                  </a:cubicBezTo>
                  <a:cubicBezTo>
                    <a:pt x="4" y="34"/>
                    <a:pt x="9" y="36"/>
                    <a:pt x="14" y="36"/>
                  </a:cubicBezTo>
                  <a:cubicBezTo>
                    <a:pt x="30" y="36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1" y="8"/>
                    <a:pt x="42" y="6"/>
                    <a:pt x="43" y="4"/>
                  </a:cubicBezTo>
                  <a:cubicBezTo>
                    <a:pt x="42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lose/>
                </a:path>
              </a:pathLst>
            </a:custGeom>
            <a:solidFill>
              <a:srgbClr val="2A52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3A1C33F-A628-034D-A826-4DB485765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81" y="6169059"/>
              <a:ext cx="266735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6E74FB-BFAC-7B4A-9046-65AD922C0E7E}"/>
              </a:ext>
            </a:extLst>
          </p:cNvPr>
          <p:cNvGrpSpPr/>
          <p:nvPr/>
        </p:nvGrpSpPr>
        <p:grpSpPr>
          <a:xfrm>
            <a:off x="1569505" y="6169059"/>
            <a:ext cx="265453" cy="276994"/>
            <a:chOff x="1569505" y="6169059"/>
            <a:chExt cx="265453" cy="27699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B55040-6BA8-F747-BDA3-F1E84BCEA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505" y="6169059"/>
              <a:ext cx="265453" cy="276994"/>
            </a:xfrm>
            <a:prstGeom prst="ellipse">
              <a:avLst/>
            </a:prstGeom>
            <a:noFill/>
            <a:ln w="12700" cap="flat">
              <a:solidFill>
                <a:srgbClr val="2A527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9" name="Picture 38" descr="Icon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1706F7AB-059F-CE4C-9DA7-83B345338B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2027" y="6191002"/>
              <a:ext cx="233108" cy="233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30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sldNum" idx="4294967295"/>
          </p:nvPr>
        </p:nvSpPr>
        <p:spPr>
          <a:xfrm>
            <a:off x="11642725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5" descr="A screenshot of a social media post&#10;&#10;Description automatically generated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368" y="365058"/>
            <a:ext cx="10012545" cy="4263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8484307" y="6492942"/>
            <a:ext cx="343305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2A5279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https://landing.google.com/sre/books/</a:t>
            </a:r>
            <a:endParaRPr sz="1600" dirty="0">
              <a:solidFill>
                <a:srgbClr val="2A52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3109606" y="5163801"/>
            <a:ext cx="6844621" cy="105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2E5278"/>
                </a:solidFill>
                <a:latin typeface="Calibri"/>
                <a:ea typeface="Calibri"/>
                <a:cs typeface="Calibri"/>
                <a:sym typeface="Calibri"/>
              </a:rPr>
              <a:t>“SRE is what happens when you ask a software engineer to design an operations function”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dirty="0">
                <a:solidFill>
                  <a:srgbClr val="2E5278"/>
                </a:solidFill>
                <a:latin typeface="Calibri"/>
                <a:ea typeface="Calibri"/>
                <a:cs typeface="Calibri"/>
                <a:sym typeface="Calibri"/>
              </a:rPr>
              <a:t>Ben Treynor </a:t>
            </a:r>
            <a:r>
              <a:rPr lang="en-US" sz="1467" dirty="0" err="1">
                <a:solidFill>
                  <a:srgbClr val="2E5278"/>
                </a:solidFill>
                <a:latin typeface="Calibri"/>
                <a:ea typeface="Calibri"/>
                <a:cs typeface="Calibri"/>
                <a:sym typeface="Calibri"/>
              </a:rPr>
              <a:t>Sloss</a:t>
            </a:r>
            <a:r>
              <a:rPr lang="en-US" sz="1467" dirty="0">
                <a:solidFill>
                  <a:srgbClr val="2E5278"/>
                </a:solidFill>
                <a:latin typeface="Calibri"/>
                <a:ea typeface="Calibri"/>
                <a:cs typeface="Calibri"/>
                <a:sym typeface="Calibri"/>
              </a:rPr>
              <a:t>, Google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6"/>
          <p:cNvGrpSpPr/>
          <p:nvPr/>
        </p:nvGrpSpPr>
        <p:grpSpPr>
          <a:xfrm>
            <a:off x="627232" y="2152314"/>
            <a:ext cx="10109856" cy="3208676"/>
            <a:chOff x="134291" y="612"/>
            <a:chExt cx="10109856" cy="3208676"/>
          </a:xfrm>
        </p:grpSpPr>
        <p:sp>
          <p:nvSpPr>
            <p:cNvPr id="117" name="Google Shape;117;p6"/>
            <p:cNvSpPr/>
            <p:nvPr/>
          </p:nvSpPr>
          <p:spPr>
            <a:xfrm>
              <a:off x="134291" y="612"/>
              <a:ext cx="4332795" cy="2751325"/>
            </a:xfrm>
            <a:prstGeom prst="roundRect">
              <a:avLst>
                <a:gd name="adj" fmla="val 10000"/>
              </a:avLst>
            </a:prstGeom>
            <a:solidFill>
              <a:srgbClr val="53A0A4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615713" y="457963"/>
              <a:ext cx="4332795" cy="2751325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 txBox="1"/>
            <p:nvPr/>
          </p:nvSpPr>
          <p:spPr>
            <a:xfrm>
              <a:off x="696297" y="538547"/>
              <a:ext cx="4171627" cy="2590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 SRE team is responsible for the availability, latency, performance, efficiency, change management, monitoring, emergency response and capacity planning of their service</a:t>
              </a:r>
              <a:endParaRPr dirty="0"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5429930" y="612"/>
              <a:ext cx="4332795" cy="2751325"/>
            </a:xfrm>
            <a:prstGeom prst="roundRect">
              <a:avLst>
                <a:gd name="adj" fmla="val 10000"/>
              </a:avLst>
            </a:prstGeom>
            <a:solidFill>
              <a:srgbClr val="FFAB40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911352" y="457963"/>
              <a:ext cx="4332795" cy="2751325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 txBox="1"/>
            <p:nvPr/>
          </p:nvSpPr>
          <p:spPr>
            <a:xfrm>
              <a:off x="5991936" y="538547"/>
              <a:ext cx="4171627" cy="25901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Rules are codified for how SRE teams interact with their environment –not only in production but with product development teams, testing teams, users, etc.</a:t>
              </a:r>
              <a:endParaRPr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598301-0665-3A4F-921F-CA11B796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99" y="1026742"/>
            <a:ext cx="9334933" cy="66822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Google Considers SRE its Approach to Service Management</a:t>
            </a:r>
            <a:br>
              <a:rPr lang="en-US" sz="3200" dirty="0"/>
            </a:br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F1D8-1055-6B40-9060-87DF1534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579" y="3042930"/>
            <a:ext cx="9212841" cy="7565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SRE is the capstone element of a self-regulating software delivery system.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BDB16-4119-414A-9BD5-533EC5EC01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Agile Software Development</a:t>
            </a:r>
          </a:p>
          <a:p>
            <a:pPr marL="0" indent="0">
              <a:buNone/>
            </a:pPr>
            <a:r>
              <a:rPr lang="en-US" sz="2000" dirty="0"/>
              <a:t>(Develop)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C356-2DB8-5445-8CAA-B8AD7F20B2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2000" dirty="0"/>
              <a:t>DevOps</a:t>
            </a:r>
          </a:p>
          <a:p>
            <a:pPr marL="0" indent="0">
              <a:buNone/>
            </a:pPr>
            <a:r>
              <a:rPr lang="en-US" sz="2000" dirty="0"/>
              <a:t>(Build and Deploy)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5EE3C-4FCD-CB4A-A4C9-029ABACB9D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51277" y="79805"/>
            <a:ext cx="3585030" cy="11987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Site Reliability Engineering</a:t>
            </a:r>
          </a:p>
          <a:p>
            <a:pPr marL="0" indent="0">
              <a:buNone/>
            </a:pPr>
            <a:r>
              <a:rPr lang="en-US" sz="2000" dirty="0"/>
              <a:t>(Operate)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07729-53BD-2441-BC60-78B23E84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DEVOPS INSTITUTE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F513C-4589-EC40-BAF6-20F5572FB1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AE29BD-027E-40A2-A159-7EC4ED3794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45ABC0-3620-5841-B15C-702024BE41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SRE principles and practices closely align with those of Agile and DevOps making collaboration more frequent and more productive.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77025-81AF-DB47-A58B-139AFE7EC84A}"/>
              </a:ext>
            </a:extLst>
          </p:cNvPr>
          <p:cNvCxnSpPr>
            <a:cxnSpLocks/>
          </p:cNvCxnSpPr>
          <p:nvPr/>
        </p:nvCxnSpPr>
        <p:spPr>
          <a:xfrm>
            <a:off x="2557463" y="1714501"/>
            <a:ext cx="2928937" cy="0"/>
          </a:xfrm>
          <a:prstGeom prst="straightConnector1">
            <a:avLst/>
          </a:prstGeom>
          <a:ln w="95250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C3EBBC-82F9-ED4F-9C5B-0BB01B0F975A}"/>
              </a:ext>
            </a:extLst>
          </p:cNvPr>
          <p:cNvCxnSpPr>
            <a:cxnSpLocks/>
          </p:cNvCxnSpPr>
          <p:nvPr/>
        </p:nvCxnSpPr>
        <p:spPr>
          <a:xfrm>
            <a:off x="6688931" y="1714501"/>
            <a:ext cx="2928937" cy="0"/>
          </a:xfrm>
          <a:prstGeom prst="straightConnector1">
            <a:avLst/>
          </a:prstGeom>
          <a:ln w="95250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C6DB9149-C812-2148-AD02-BBD654E0F9A7}"/>
              </a:ext>
            </a:extLst>
          </p:cNvPr>
          <p:cNvCxnSpPr>
            <a:cxnSpLocks/>
          </p:cNvCxnSpPr>
          <p:nvPr/>
        </p:nvCxnSpPr>
        <p:spPr>
          <a:xfrm flipV="1">
            <a:off x="2010229" y="2065313"/>
            <a:ext cx="7919584" cy="6984"/>
          </a:xfrm>
          <a:prstGeom prst="curvedConnector3">
            <a:avLst>
              <a:gd name="adj1" fmla="val 50000"/>
            </a:avLst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67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evops theme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5407</TotalTime>
  <Words>1312</Words>
  <Application>Microsoft Macintosh PowerPoint</Application>
  <PresentationFormat>Widescreen</PresentationFormat>
  <Paragraphs>190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Gotham Light</vt:lpstr>
      <vt:lpstr>Montserrat</vt:lpstr>
      <vt:lpstr>Roboto</vt:lpstr>
      <vt:lpstr>Office Theme</vt:lpstr>
      <vt:lpstr>Engineering ITSM Through Site Reliability Engineering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Considers SRE its Approach to Service Management </vt:lpstr>
      <vt:lpstr>SRE is the capstone element of a self-regulating software delivery system.</vt:lpstr>
      <vt:lpstr>SRE Principles</vt:lpstr>
      <vt:lpstr>Guiding SRE Principles (1)</vt:lpstr>
      <vt:lpstr>PowerPoint Presentation</vt:lpstr>
      <vt:lpstr>PowerPoint Presentation</vt:lpstr>
      <vt:lpstr>PowerPoint Presentation</vt:lpstr>
      <vt:lpstr>Systems Engineering for Service Management</vt:lpstr>
      <vt:lpstr>PowerPoint Presentation</vt:lpstr>
      <vt:lpstr>Service Level Management</vt:lpstr>
      <vt:lpstr>Change Management</vt:lpstr>
      <vt:lpstr>Event Management</vt:lpstr>
      <vt:lpstr>Capacity Management</vt:lpstr>
      <vt:lpstr>Incident Management</vt:lpstr>
      <vt:lpstr>Problem Management (Effective Troubleshooting)</vt:lpstr>
      <vt:lpstr>SRE Also Provides Tangible Guidance On</vt:lpstr>
      <vt:lpstr>Isn’t SRE more technical than traditional ITSM?</vt:lpstr>
      <vt:lpstr>SRE is On the Rise</vt:lpstr>
      <vt:lpstr>Site Reliability Engineer is a Real Job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Alex Broderick-Forster</cp:lastModifiedBy>
  <cp:revision>157</cp:revision>
  <dcterms:created xsi:type="dcterms:W3CDTF">2020-10-24T11:42:52Z</dcterms:created>
  <dcterms:modified xsi:type="dcterms:W3CDTF">2021-05-14T19:56:00Z</dcterms:modified>
</cp:coreProperties>
</file>